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3.xml" ContentType="application/vnd.openxmlformats-officedocument.drawingml.diagramData+xml"/>
  <Override PartName="/ppt/diagrams/data8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layout4.xml" ContentType="application/vnd.openxmlformats-officedocument.drawingml.diagramLayout+xml"/>
  <Override PartName="/ppt/diagrams/colors4.xml" ContentType="application/vnd.openxmlformats-officedocument.drawingml.diagramColors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quickStyle4.xml" ContentType="application/vnd.openxmlformats-officedocument.drawingml.diagramStyle+xml"/>
  <Override PartName="/ppt/diagrams/drawing4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8"/>
  </p:notesMasterIdLst>
  <p:sldIdLst>
    <p:sldId id="256" r:id="rId2"/>
    <p:sldId id="260" r:id="rId3"/>
    <p:sldId id="257" r:id="rId4"/>
    <p:sldId id="258" r:id="rId5"/>
    <p:sldId id="277" r:id="rId6"/>
    <p:sldId id="259" r:id="rId7"/>
    <p:sldId id="261" r:id="rId8"/>
    <p:sldId id="278" r:id="rId9"/>
    <p:sldId id="263" r:id="rId10"/>
    <p:sldId id="264" r:id="rId11"/>
    <p:sldId id="265" r:id="rId12"/>
    <p:sldId id="267" r:id="rId13"/>
    <p:sldId id="268" r:id="rId14"/>
    <p:sldId id="272" r:id="rId15"/>
    <p:sldId id="275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aleway" pitchFamily="2" charset="0"/>
                <a:ea typeface="+mn-ea"/>
                <a:cs typeface="+mn-cs"/>
              </a:defRPr>
            </a:pPr>
            <a:r>
              <a:rPr lang="en-US" dirty="0">
                <a:latin typeface="Raleway" pitchFamily="2" charset="0"/>
              </a:rPr>
              <a:t>Die </a:t>
            </a:r>
            <a:r>
              <a:rPr lang="en-US" dirty="0" err="1">
                <a:latin typeface="Raleway" pitchFamily="2" charset="0"/>
              </a:rPr>
              <a:t>Entwicklung</a:t>
            </a:r>
            <a:r>
              <a:rPr lang="en-US" baseline="0" dirty="0">
                <a:latin typeface="Raleway" pitchFamily="2" charset="0"/>
              </a:rPr>
              <a:t> </a:t>
            </a:r>
            <a:r>
              <a:rPr lang="en-US" baseline="0" dirty="0" err="1">
                <a:latin typeface="Raleway" pitchFamily="2" charset="0"/>
              </a:rPr>
              <a:t>eines</a:t>
            </a:r>
            <a:r>
              <a:rPr lang="en-US" baseline="0" dirty="0">
                <a:latin typeface="Raleway" pitchFamily="2" charset="0"/>
              </a:rPr>
              <a:t> </a:t>
            </a:r>
            <a:r>
              <a:rPr lang="en-US" baseline="0" dirty="0" err="1">
                <a:latin typeface="Raleway" pitchFamily="2" charset="0"/>
              </a:rPr>
              <a:t>Bausparvertrags</a:t>
            </a:r>
            <a:endParaRPr lang="en-US" dirty="0">
              <a:latin typeface="Raleway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aleway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Ansparphase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8</c:v>
                </c:pt>
                <c:pt idx="6">
                  <c:v>10</c:v>
                </c:pt>
                <c:pt idx="7">
                  <c:v>12</c:v>
                </c:pt>
                <c:pt idx="8">
                  <c:v>14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A6-44B4-AC93-E3B8505329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Zuteilungsphase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8</c:v>
                </c:pt>
                <c:pt idx="6">
                  <c:v>10</c:v>
                </c:pt>
                <c:pt idx="7">
                  <c:v>12</c:v>
                </c:pt>
                <c:pt idx="8">
                  <c:v>14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4">
                  <c:v>4</c:v>
                </c:pt>
                <c:pt idx="5">
                  <c:v>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8A6-44B4-AC93-E3B8505329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Darlehensphase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8</c:v>
                </c:pt>
                <c:pt idx="6">
                  <c:v>10</c:v>
                </c:pt>
                <c:pt idx="7">
                  <c:v>12</c:v>
                </c:pt>
                <c:pt idx="8">
                  <c:v>14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</c:numCache>
            </c:numRef>
          </c:xVal>
          <c:yVal>
            <c:numRef>
              <c:f>Sheet1!$D$2:$D$13</c:f>
              <c:numCache>
                <c:formatCode>General</c:formatCode>
                <c:ptCount val="12"/>
                <c:pt idx="5">
                  <c:v>-6</c:v>
                </c:pt>
                <c:pt idx="6">
                  <c:v>-5</c:v>
                </c:pt>
                <c:pt idx="7">
                  <c:v>-4</c:v>
                </c:pt>
                <c:pt idx="8">
                  <c:v>-3</c:v>
                </c:pt>
                <c:pt idx="9">
                  <c:v>-2</c:v>
                </c:pt>
                <c:pt idx="10">
                  <c:v>-1</c:v>
                </c:pt>
                <c:pt idx="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8A6-44B4-AC93-E3B850532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3236256"/>
        <c:axId val="1813234176"/>
      </c:scatterChart>
      <c:valAx>
        <c:axId val="1813236256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aleway" pitchFamily="2" charset="0"/>
                    <a:ea typeface="+mn-ea"/>
                    <a:cs typeface="+mn-cs"/>
                  </a:defRPr>
                </a:pPr>
                <a:r>
                  <a:rPr lang="en-US" dirty="0" err="1">
                    <a:latin typeface="Raleway" pitchFamily="2" charset="0"/>
                  </a:rPr>
                  <a:t>Laufzeit</a:t>
                </a:r>
                <a:r>
                  <a:rPr lang="en-US" dirty="0">
                    <a:latin typeface="Raleway" pitchFamily="2" charset="0"/>
                  </a:rPr>
                  <a:t> in Jahren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234176"/>
        <c:crosses val="autoZero"/>
        <c:crossBetween val="midCat"/>
      </c:valAx>
      <c:valAx>
        <c:axId val="181323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aleway" pitchFamily="2" charset="0"/>
                    <a:ea typeface="+mn-ea"/>
                    <a:cs typeface="+mn-cs"/>
                  </a:defRPr>
                </a:pPr>
                <a:r>
                  <a:rPr lang="en-US" dirty="0">
                    <a:latin typeface="Raleway" pitchFamily="2" charset="0"/>
                  </a:rPr>
                  <a:t>T-Euro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2362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aleway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5B49C-8903-44F4-863B-E09CA78DA81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82FDA62-F564-46A5-9D10-FAC178B8259F}">
      <dgm:prSet/>
      <dgm:spPr/>
      <dgm:t>
        <a:bodyPr/>
        <a:lstStyle/>
        <a:p>
          <a:r>
            <a:rPr lang="de-AT" dirty="0">
              <a:latin typeface="Raleway" pitchFamily="2" charset="0"/>
            </a:rPr>
            <a:t>Einlagen</a:t>
          </a:r>
          <a:endParaRPr lang="en-US" dirty="0">
            <a:latin typeface="Raleway" pitchFamily="2" charset="0"/>
          </a:endParaRPr>
        </a:p>
      </dgm:t>
    </dgm:pt>
    <dgm:pt modelId="{94729C66-6193-4F22-9F10-2EAB0C7A75E9}" type="parTrans" cxnId="{7BC41FB5-84E3-4AF5-B369-53A7E9000317}">
      <dgm:prSet/>
      <dgm:spPr/>
      <dgm:t>
        <a:bodyPr/>
        <a:lstStyle/>
        <a:p>
          <a:endParaRPr lang="en-US"/>
        </a:p>
      </dgm:t>
    </dgm:pt>
    <dgm:pt modelId="{39F1AF01-CBBC-4C0F-9E30-0B65CEA2B805}" type="sibTrans" cxnId="{7BC41FB5-84E3-4AF5-B369-53A7E9000317}">
      <dgm:prSet/>
      <dgm:spPr/>
      <dgm:t>
        <a:bodyPr/>
        <a:lstStyle/>
        <a:p>
          <a:endParaRPr lang="en-US"/>
        </a:p>
      </dgm:t>
    </dgm:pt>
    <dgm:pt modelId="{DEDB686F-7925-4373-BC42-C97024E0A8FD}">
      <dgm:prSet/>
      <dgm:spPr/>
      <dgm:t>
        <a:bodyPr/>
        <a:lstStyle/>
        <a:p>
          <a:r>
            <a:rPr lang="de-AT" dirty="0">
              <a:latin typeface="Raleway" pitchFamily="2" charset="0"/>
            </a:rPr>
            <a:t>Bausparverträge, Kapitallebensversicherungen und Altersvorsoge</a:t>
          </a:r>
          <a:endParaRPr lang="en-US" dirty="0">
            <a:latin typeface="Raleway" pitchFamily="2" charset="0"/>
          </a:endParaRPr>
        </a:p>
      </dgm:t>
    </dgm:pt>
    <dgm:pt modelId="{9AF08FE6-5928-4F3A-9EAC-49784D5F9AE5}" type="parTrans" cxnId="{3551A4A1-D4FC-4951-89E1-9DA4A6D0E71D}">
      <dgm:prSet/>
      <dgm:spPr/>
      <dgm:t>
        <a:bodyPr/>
        <a:lstStyle/>
        <a:p>
          <a:endParaRPr lang="en-US"/>
        </a:p>
      </dgm:t>
    </dgm:pt>
    <dgm:pt modelId="{A9D21270-05B4-4AD2-A1A7-F0758D3C6036}" type="sibTrans" cxnId="{3551A4A1-D4FC-4951-89E1-9DA4A6D0E71D}">
      <dgm:prSet/>
      <dgm:spPr/>
      <dgm:t>
        <a:bodyPr/>
        <a:lstStyle/>
        <a:p>
          <a:endParaRPr lang="en-US"/>
        </a:p>
      </dgm:t>
    </dgm:pt>
    <dgm:pt modelId="{BF3C0075-3E96-4C7C-85DE-EB9DB6A619BB}">
      <dgm:prSet/>
      <dgm:spPr/>
      <dgm:t>
        <a:bodyPr/>
        <a:lstStyle/>
        <a:p>
          <a:r>
            <a:rPr lang="de-AT" dirty="0">
              <a:latin typeface="Raleway" pitchFamily="2" charset="0"/>
            </a:rPr>
            <a:t>Kauf, Verkauf, Verwahrung und Verwaltung von Wertpapieren und Finanzderivate</a:t>
          </a:r>
          <a:endParaRPr lang="en-US" dirty="0">
            <a:latin typeface="Raleway" pitchFamily="2" charset="0"/>
          </a:endParaRPr>
        </a:p>
      </dgm:t>
    </dgm:pt>
    <dgm:pt modelId="{6D109666-49FD-497D-9C82-9AF427FA1A8F}" type="parTrans" cxnId="{1EADA730-3EDE-4FE7-B4A0-BA159DC1F191}">
      <dgm:prSet/>
      <dgm:spPr/>
      <dgm:t>
        <a:bodyPr/>
        <a:lstStyle/>
        <a:p>
          <a:endParaRPr lang="en-US"/>
        </a:p>
      </dgm:t>
    </dgm:pt>
    <dgm:pt modelId="{2288AAEE-0DDB-4B3A-A6E9-A080B35B094A}" type="sibTrans" cxnId="{1EADA730-3EDE-4FE7-B4A0-BA159DC1F191}">
      <dgm:prSet/>
      <dgm:spPr/>
      <dgm:t>
        <a:bodyPr/>
        <a:lstStyle/>
        <a:p>
          <a:endParaRPr lang="en-US"/>
        </a:p>
      </dgm:t>
    </dgm:pt>
    <dgm:pt modelId="{97242B22-2F5B-4357-9769-E46DB6308B33}">
      <dgm:prSet/>
      <dgm:spPr/>
      <dgm:t>
        <a:bodyPr/>
        <a:lstStyle/>
        <a:p>
          <a:r>
            <a:rPr lang="de-AT" dirty="0">
              <a:latin typeface="Raleway" pitchFamily="2" charset="0"/>
            </a:rPr>
            <a:t>Andere Geld- und Vermögensanlagen</a:t>
          </a:r>
          <a:endParaRPr lang="en-US" dirty="0">
            <a:latin typeface="Raleway" pitchFamily="2" charset="0"/>
          </a:endParaRPr>
        </a:p>
      </dgm:t>
    </dgm:pt>
    <dgm:pt modelId="{F4688986-2E9C-4431-AB20-837641DD33B6}" type="parTrans" cxnId="{1D9CDD5A-6F02-4B38-8A07-60FCA1B48F58}">
      <dgm:prSet/>
      <dgm:spPr/>
      <dgm:t>
        <a:bodyPr/>
        <a:lstStyle/>
        <a:p>
          <a:endParaRPr lang="en-US"/>
        </a:p>
      </dgm:t>
    </dgm:pt>
    <dgm:pt modelId="{259B63A0-E28F-4686-BCE8-3704D69A50EE}" type="sibTrans" cxnId="{1D9CDD5A-6F02-4B38-8A07-60FCA1B48F58}">
      <dgm:prSet/>
      <dgm:spPr/>
      <dgm:t>
        <a:bodyPr/>
        <a:lstStyle/>
        <a:p>
          <a:endParaRPr lang="en-US"/>
        </a:p>
      </dgm:t>
    </dgm:pt>
    <dgm:pt modelId="{A9EB893B-DF0A-43AE-91A0-5DA35ADA7B78}" type="pres">
      <dgm:prSet presAssocID="{C305B49C-8903-44F4-863B-E09CA78DA817}" presName="outerComposite" presStyleCnt="0">
        <dgm:presLayoutVars>
          <dgm:chMax val="5"/>
          <dgm:dir/>
          <dgm:resizeHandles val="exact"/>
        </dgm:presLayoutVars>
      </dgm:prSet>
      <dgm:spPr/>
    </dgm:pt>
    <dgm:pt modelId="{CC528FBD-0BAF-4086-9F12-D23CC5D2E3EF}" type="pres">
      <dgm:prSet presAssocID="{C305B49C-8903-44F4-863B-E09CA78DA817}" presName="dummyMaxCanvas" presStyleCnt="0">
        <dgm:presLayoutVars/>
      </dgm:prSet>
      <dgm:spPr/>
    </dgm:pt>
    <dgm:pt modelId="{74A8BA49-6129-495D-BF79-325A1B1359DC}" type="pres">
      <dgm:prSet presAssocID="{C305B49C-8903-44F4-863B-E09CA78DA817}" presName="FourNodes_1" presStyleLbl="node1" presStyleIdx="0" presStyleCnt="4">
        <dgm:presLayoutVars>
          <dgm:bulletEnabled val="1"/>
        </dgm:presLayoutVars>
      </dgm:prSet>
      <dgm:spPr/>
    </dgm:pt>
    <dgm:pt modelId="{2F8F6706-2C4D-4307-9F74-5046C0D4C6CE}" type="pres">
      <dgm:prSet presAssocID="{C305B49C-8903-44F4-863B-E09CA78DA817}" presName="FourNodes_2" presStyleLbl="node1" presStyleIdx="1" presStyleCnt="4">
        <dgm:presLayoutVars>
          <dgm:bulletEnabled val="1"/>
        </dgm:presLayoutVars>
      </dgm:prSet>
      <dgm:spPr/>
    </dgm:pt>
    <dgm:pt modelId="{D099FAD3-2CC1-4A38-8676-32695E59156E}" type="pres">
      <dgm:prSet presAssocID="{C305B49C-8903-44F4-863B-E09CA78DA817}" presName="FourNodes_3" presStyleLbl="node1" presStyleIdx="2" presStyleCnt="4">
        <dgm:presLayoutVars>
          <dgm:bulletEnabled val="1"/>
        </dgm:presLayoutVars>
      </dgm:prSet>
      <dgm:spPr/>
    </dgm:pt>
    <dgm:pt modelId="{51A83621-0EA8-4857-80A6-7CD70AF486F6}" type="pres">
      <dgm:prSet presAssocID="{C305B49C-8903-44F4-863B-E09CA78DA817}" presName="FourNodes_4" presStyleLbl="node1" presStyleIdx="3" presStyleCnt="4">
        <dgm:presLayoutVars>
          <dgm:bulletEnabled val="1"/>
        </dgm:presLayoutVars>
      </dgm:prSet>
      <dgm:spPr/>
    </dgm:pt>
    <dgm:pt modelId="{6E94935B-07EF-4D74-9DA2-31DA7BE1FC13}" type="pres">
      <dgm:prSet presAssocID="{C305B49C-8903-44F4-863B-E09CA78DA817}" presName="FourConn_1-2" presStyleLbl="fgAccFollowNode1" presStyleIdx="0" presStyleCnt="3">
        <dgm:presLayoutVars>
          <dgm:bulletEnabled val="1"/>
        </dgm:presLayoutVars>
      </dgm:prSet>
      <dgm:spPr/>
    </dgm:pt>
    <dgm:pt modelId="{50EFE923-51CE-435A-9FE5-A33AEFB734AE}" type="pres">
      <dgm:prSet presAssocID="{C305B49C-8903-44F4-863B-E09CA78DA817}" presName="FourConn_2-3" presStyleLbl="fgAccFollowNode1" presStyleIdx="1" presStyleCnt="3">
        <dgm:presLayoutVars>
          <dgm:bulletEnabled val="1"/>
        </dgm:presLayoutVars>
      </dgm:prSet>
      <dgm:spPr/>
    </dgm:pt>
    <dgm:pt modelId="{A8FA20BA-486B-477C-8C2A-BA2F7C1AA66F}" type="pres">
      <dgm:prSet presAssocID="{C305B49C-8903-44F4-863B-E09CA78DA817}" presName="FourConn_3-4" presStyleLbl="fgAccFollowNode1" presStyleIdx="2" presStyleCnt="3">
        <dgm:presLayoutVars>
          <dgm:bulletEnabled val="1"/>
        </dgm:presLayoutVars>
      </dgm:prSet>
      <dgm:spPr/>
    </dgm:pt>
    <dgm:pt modelId="{B13BEBF0-1F88-40A9-B9C9-A0669E285D8A}" type="pres">
      <dgm:prSet presAssocID="{C305B49C-8903-44F4-863B-E09CA78DA817}" presName="FourNodes_1_text" presStyleLbl="node1" presStyleIdx="3" presStyleCnt="4">
        <dgm:presLayoutVars>
          <dgm:bulletEnabled val="1"/>
        </dgm:presLayoutVars>
      </dgm:prSet>
      <dgm:spPr/>
    </dgm:pt>
    <dgm:pt modelId="{1ED7D0F2-4E6A-475F-96E5-C6568845D2C1}" type="pres">
      <dgm:prSet presAssocID="{C305B49C-8903-44F4-863B-E09CA78DA817}" presName="FourNodes_2_text" presStyleLbl="node1" presStyleIdx="3" presStyleCnt="4">
        <dgm:presLayoutVars>
          <dgm:bulletEnabled val="1"/>
        </dgm:presLayoutVars>
      </dgm:prSet>
      <dgm:spPr/>
    </dgm:pt>
    <dgm:pt modelId="{7FA4B6E3-A4A2-4504-8644-068F01DB10EB}" type="pres">
      <dgm:prSet presAssocID="{C305B49C-8903-44F4-863B-E09CA78DA817}" presName="FourNodes_3_text" presStyleLbl="node1" presStyleIdx="3" presStyleCnt="4">
        <dgm:presLayoutVars>
          <dgm:bulletEnabled val="1"/>
        </dgm:presLayoutVars>
      </dgm:prSet>
      <dgm:spPr/>
    </dgm:pt>
    <dgm:pt modelId="{32FDC9AB-D677-44FC-8F4B-2F7075394656}" type="pres">
      <dgm:prSet presAssocID="{C305B49C-8903-44F4-863B-E09CA78DA81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C4A5B25-A9B6-412E-84F9-938C358DB8AF}" type="presOf" srcId="{2288AAEE-0DDB-4B3A-A6E9-A080B35B094A}" destId="{A8FA20BA-486B-477C-8C2A-BA2F7C1AA66F}" srcOrd="0" destOrd="0" presId="urn:microsoft.com/office/officeart/2005/8/layout/vProcess5"/>
    <dgm:cxn modelId="{7A57C925-046C-44D5-8B59-6C0C1D80C799}" type="presOf" srcId="{39F1AF01-CBBC-4C0F-9E30-0B65CEA2B805}" destId="{6E94935B-07EF-4D74-9DA2-31DA7BE1FC13}" srcOrd="0" destOrd="0" presId="urn:microsoft.com/office/officeart/2005/8/layout/vProcess5"/>
    <dgm:cxn modelId="{2329EC27-176D-4367-83D7-ABFABB43E5D0}" type="presOf" srcId="{DEDB686F-7925-4373-BC42-C97024E0A8FD}" destId="{1ED7D0F2-4E6A-475F-96E5-C6568845D2C1}" srcOrd="1" destOrd="0" presId="urn:microsoft.com/office/officeart/2005/8/layout/vProcess5"/>
    <dgm:cxn modelId="{1EADA730-3EDE-4FE7-B4A0-BA159DC1F191}" srcId="{C305B49C-8903-44F4-863B-E09CA78DA817}" destId="{BF3C0075-3E96-4C7C-85DE-EB9DB6A619BB}" srcOrd="2" destOrd="0" parTransId="{6D109666-49FD-497D-9C82-9AF427FA1A8F}" sibTransId="{2288AAEE-0DDB-4B3A-A6E9-A080B35B094A}"/>
    <dgm:cxn modelId="{8109F069-79BB-4E41-A999-2B9FDA1EA36B}" type="presOf" srcId="{97242B22-2F5B-4357-9769-E46DB6308B33}" destId="{32FDC9AB-D677-44FC-8F4B-2F7075394656}" srcOrd="1" destOrd="0" presId="urn:microsoft.com/office/officeart/2005/8/layout/vProcess5"/>
    <dgm:cxn modelId="{A4734E6C-D192-4EC4-90FE-3BA5EC2484FC}" type="presOf" srcId="{282FDA62-F564-46A5-9D10-FAC178B8259F}" destId="{B13BEBF0-1F88-40A9-B9C9-A0669E285D8A}" srcOrd="1" destOrd="0" presId="urn:microsoft.com/office/officeart/2005/8/layout/vProcess5"/>
    <dgm:cxn modelId="{85A9D871-53A2-4382-BDCF-8F19C0B52794}" type="presOf" srcId="{282FDA62-F564-46A5-9D10-FAC178B8259F}" destId="{74A8BA49-6129-495D-BF79-325A1B1359DC}" srcOrd="0" destOrd="0" presId="urn:microsoft.com/office/officeart/2005/8/layout/vProcess5"/>
    <dgm:cxn modelId="{02DB9179-2DE9-46A3-9A68-ECFA8FB62412}" type="presOf" srcId="{C305B49C-8903-44F4-863B-E09CA78DA817}" destId="{A9EB893B-DF0A-43AE-91A0-5DA35ADA7B78}" srcOrd="0" destOrd="0" presId="urn:microsoft.com/office/officeart/2005/8/layout/vProcess5"/>
    <dgm:cxn modelId="{1D9CDD5A-6F02-4B38-8A07-60FCA1B48F58}" srcId="{C305B49C-8903-44F4-863B-E09CA78DA817}" destId="{97242B22-2F5B-4357-9769-E46DB6308B33}" srcOrd="3" destOrd="0" parTransId="{F4688986-2E9C-4431-AB20-837641DD33B6}" sibTransId="{259B63A0-E28F-4686-BCE8-3704D69A50EE}"/>
    <dgm:cxn modelId="{578B928F-06BE-42CF-A857-C22B54859ECD}" type="presOf" srcId="{BF3C0075-3E96-4C7C-85DE-EB9DB6A619BB}" destId="{7FA4B6E3-A4A2-4504-8644-068F01DB10EB}" srcOrd="1" destOrd="0" presId="urn:microsoft.com/office/officeart/2005/8/layout/vProcess5"/>
    <dgm:cxn modelId="{9FE75E96-D3C2-4245-A813-B2A6B3811B96}" type="presOf" srcId="{BF3C0075-3E96-4C7C-85DE-EB9DB6A619BB}" destId="{D099FAD3-2CC1-4A38-8676-32695E59156E}" srcOrd="0" destOrd="0" presId="urn:microsoft.com/office/officeart/2005/8/layout/vProcess5"/>
    <dgm:cxn modelId="{3551A4A1-D4FC-4951-89E1-9DA4A6D0E71D}" srcId="{C305B49C-8903-44F4-863B-E09CA78DA817}" destId="{DEDB686F-7925-4373-BC42-C97024E0A8FD}" srcOrd="1" destOrd="0" parTransId="{9AF08FE6-5928-4F3A-9EAC-49784D5F9AE5}" sibTransId="{A9D21270-05B4-4AD2-A1A7-F0758D3C6036}"/>
    <dgm:cxn modelId="{7BC41FB5-84E3-4AF5-B369-53A7E9000317}" srcId="{C305B49C-8903-44F4-863B-E09CA78DA817}" destId="{282FDA62-F564-46A5-9D10-FAC178B8259F}" srcOrd="0" destOrd="0" parTransId="{94729C66-6193-4F22-9F10-2EAB0C7A75E9}" sibTransId="{39F1AF01-CBBC-4C0F-9E30-0B65CEA2B805}"/>
    <dgm:cxn modelId="{7C1816CE-22B1-463C-9672-E0D4EE7E2A07}" type="presOf" srcId="{97242B22-2F5B-4357-9769-E46DB6308B33}" destId="{51A83621-0EA8-4857-80A6-7CD70AF486F6}" srcOrd="0" destOrd="0" presId="urn:microsoft.com/office/officeart/2005/8/layout/vProcess5"/>
    <dgm:cxn modelId="{298A41D0-1085-4782-82E1-5783689E69AD}" type="presOf" srcId="{DEDB686F-7925-4373-BC42-C97024E0A8FD}" destId="{2F8F6706-2C4D-4307-9F74-5046C0D4C6CE}" srcOrd="0" destOrd="0" presId="urn:microsoft.com/office/officeart/2005/8/layout/vProcess5"/>
    <dgm:cxn modelId="{6F0F0BF5-6A46-4E39-8CA2-CCB5E276ABEE}" type="presOf" srcId="{A9D21270-05B4-4AD2-A1A7-F0758D3C6036}" destId="{50EFE923-51CE-435A-9FE5-A33AEFB734AE}" srcOrd="0" destOrd="0" presId="urn:microsoft.com/office/officeart/2005/8/layout/vProcess5"/>
    <dgm:cxn modelId="{F4FC00E6-D2CF-44B8-AA04-09805ED9E7B9}" type="presParOf" srcId="{A9EB893B-DF0A-43AE-91A0-5DA35ADA7B78}" destId="{CC528FBD-0BAF-4086-9F12-D23CC5D2E3EF}" srcOrd="0" destOrd="0" presId="urn:microsoft.com/office/officeart/2005/8/layout/vProcess5"/>
    <dgm:cxn modelId="{694C74F3-87CB-4A8D-9079-49D2F2DC3CE2}" type="presParOf" srcId="{A9EB893B-DF0A-43AE-91A0-5DA35ADA7B78}" destId="{74A8BA49-6129-495D-BF79-325A1B1359DC}" srcOrd="1" destOrd="0" presId="urn:microsoft.com/office/officeart/2005/8/layout/vProcess5"/>
    <dgm:cxn modelId="{88065439-3D19-4714-9CF0-5A0FB075B218}" type="presParOf" srcId="{A9EB893B-DF0A-43AE-91A0-5DA35ADA7B78}" destId="{2F8F6706-2C4D-4307-9F74-5046C0D4C6CE}" srcOrd="2" destOrd="0" presId="urn:microsoft.com/office/officeart/2005/8/layout/vProcess5"/>
    <dgm:cxn modelId="{478D143E-F7EC-4FC2-914A-717FE491EF6A}" type="presParOf" srcId="{A9EB893B-DF0A-43AE-91A0-5DA35ADA7B78}" destId="{D099FAD3-2CC1-4A38-8676-32695E59156E}" srcOrd="3" destOrd="0" presId="urn:microsoft.com/office/officeart/2005/8/layout/vProcess5"/>
    <dgm:cxn modelId="{D70C3100-6951-4B99-B0A8-7DC512306150}" type="presParOf" srcId="{A9EB893B-DF0A-43AE-91A0-5DA35ADA7B78}" destId="{51A83621-0EA8-4857-80A6-7CD70AF486F6}" srcOrd="4" destOrd="0" presId="urn:microsoft.com/office/officeart/2005/8/layout/vProcess5"/>
    <dgm:cxn modelId="{5AFA0FD6-C5D9-4586-B04E-A84114EE58E7}" type="presParOf" srcId="{A9EB893B-DF0A-43AE-91A0-5DA35ADA7B78}" destId="{6E94935B-07EF-4D74-9DA2-31DA7BE1FC13}" srcOrd="5" destOrd="0" presId="urn:microsoft.com/office/officeart/2005/8/layout/vProcess5"/>
    <dgm:cxn modelId="{F2045DB7-D647-45EF-93E2-ABB4F57B4DDA}" type="presParOf" srcId="{A9EB893B-DF0A-43AE-91A0-5DA35ADA7B78}" destId="{50EFE923-51CE-435A-9FE5-A33AEFB734AE}" srcOrd="6" destOrd="0" presId="urn:microsoft.com/office/officeart/2005/8/layout/vProcess5"/>
    <dgm:cxn modelId="{4E5B9536-30FB-4F9B-B076-1F5072ED8089}" type="presParOf" srcId="{A9EB893B-DF0A-43AE-91A0-5DA35ADA7B78}" destId="{A8FA20BA-486B-477C-8C2A-BA2F7C1AA66F}" srcOrd="7" destOrd="0" presId="urn:microsoft.com/office/officeart/2005/8/layout/vProcess5"/>
    <dgm:cxn modelId="{F4BFDCC2-E806-4D30-B673-8A79BF61B985}" type="presParOf" srcId="{A9EB893B-DF0A-43AE-91A0-5DA35ADA7B78}" destId="{B13BEBF0-1F88-40A9-B9C9-A0669E285D8A}" srcOrd="8" destOrd="0" presId="urn:microsoft.com/office/officeart/2005/8/layout/vProcess5"/>
    <dgm:cxn modelId="{901F2BD1-9E65-41B0-99E6-27FB2846B593}" type="presParOf" srcId="{A9EB893B-DF0A-43AE-91A0-5DA35ADA7B78}" destId="{1ED7D0F2-4E6A-475F-96E5-C6568845D2C1}" srcOrd="9" destOrd="0" presId="urn:microsoft.com/office/officeart/2005/8/layout/vProcess5"/>
    <dgm:cxn modelId="{523ACA08-2F93-4AEB-A693-C76482B074CB}" type="presParOf" srcId="{A9EB893B-DF0A-43AE-91A0-5DA35ADA7B78}" destId="{7FA4B6E3-A4A2-4504-8644-068F01DB10EB}" srcOrd="10" destOrd="0" presId="urn:microsoft.com/office/officeart/2005/8/layout/vProcess5"/>
    <dgm:cxn modelId="{65A74A76-FF74-49D8-A5D9-7FD94E52BEE5}" type="presParOf" srcId="{A9EB893B-DF0A-43AE-91A0-5DA35ADA7B78}" destId="{32FDC9AB-D677-44FC-8F4B-2F707539465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3AE474-DCBC-4BAA-AA67-37F5021E854E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265F4F-571E-4F7D-9B36-FAC09BE0B36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Rentabilität</a:t>
          </a:r>
          <a:br>
            <a:rPr lang="de-AT" sz="18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(Zinsen, Dividenden, </a:t>
          </a:r>
          <a:br>
            <a:rPr lang="de-AT" sz="18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Prämien, Veräußerung)</a:t>
          </a:r>
          <a:endParaRPr lang="en-US" sz="1800" dirty="0">
            <a:solidFill>
              <a:schemeClr val="bg1"/>
            </a:solidFill>
            <a:latin typeface="Raleway" pitchFamily="2" charset="0"/>
          </a:endParaRPr>
        </a:p>
      </dgm:t>
    </dgm:pt>
    <dgm:pt modelId="{B7BDCFEE-921A-4136-B794-58967588ED4A}" type="parTrans" cxnId="{CDDE34EA-6250-4F9B-903E-E2A8C9628754}">
      <dgm:prSet/>
      <dgm:spPr/>
      <dgm:t>
        <a:bodyPr/>
        <a:lstStyle/>
        <a:p>
          <a:endParaRPr lang="en-US"/>
        </a:p>
      </dgm:t>
    </dgm:pt>
    <dgm:pt modelId="{580B29FE-8E45-48E4-B4B4-570A99A5A1B2}" type="sibTrans" cxnId="{CDDE34EA-6250-4F9B-903E-E2A8C9628754}">
      <dgm:prSet/>
      <dgm:spPr/>
      <dgm:t>
        <a:bodyPr/>
        <a:lstStyle/>
        <a:p>
          <a:endParaRPr lang="en-US"/>
        </a:p>
      </dgm:t>
    </dgm:pt>
    <dgm:pt modelId="{EB4BB43B-7046-46A6-8FFD-CBD0C837B7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Sicherheit</a:t>
          </a:r>
          <a:br>
            <a:rPr lang="de-AT" sz="18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(Rückzahlungsrisiko, Zinsänderungsrisiko,</a:t>
          </a:r>
          <a:br>
            <a:rPr lang="de-AT" sz="18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Kursrisiken, Geldwertrisiko)</a:t>
          </a:r>
        </a:p>
      </dgm:t>
    </dgm:pt>
    <dgm:pt modelId="{8549FF49-A859-48E3-A3C1-E75E8B77508C}" type="parTrans" cxnId="{6D2761CB-EFB0-498D-8598-46D26F3B1776}">
      <dgm:prSet/>
      <dgm:spPr/>
      <dgm:t>
        <a:bodyPr/>
        <a:lstStyle/>
        <a:p>
          <a:endParaRPr lang="en-US"/>
        </a:p>
      </dgm:t>
    </dgm:pt>
    <dgm:pt modelId="{9DEBA4A4-81A4-4F30-BA54-7391FBD4B9CF}" type="sibTrans" cxnId="{6D2761CB-EFB0-498D-8598-46D26F3B1776}">
      <dgm:prSet/>
      <dgm:spPr/>
      <dgm:t>
        <a:bodyPr/>
        <a:lstStyle/>
        <a:p>
          <a:endParaRPr lang="en-US"/>
        </a:p>
      </dgm:t>
    </dgm:pt>
    <dgm:pt modelId="{5EC7D2E2-7B4E-4A3F-AC0F-4342F72CB2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Liquidität</a:t>
          </a:r>
          <a:br>
            <a:rPr lang="de-AT" sz="18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(Kündigungsfrist, Laufzeit)</a:t>
          </a:r>
          <a:endParaRPr lang="en-US" sz="1800" dirty="0">
            <a:solidFill>
              <a:schemeClr val="bg1"/>
            </a:solidFill>
            <a:latin typeface="Raleway" pitchFamily="2" charset="0"/>
          </a:endParaRPr>
        </a:p>
      </dgm:t>
    </dgm:pt>
    <dgm:pt modelId="{14D1529F-740F-4DCD-ACE2-32EB5D225FAF}" type="parTrans" cxnId="{29358F7B-2E9F-4890-819B-3032A28D4837}">
      <dgm:prSet/>
      <dgm:spPr/>
      <dgm:t>
        <a:bodyPr/>
        <a:lstStyle/>
        <a:p>
          <a:endParaRPr lang="en-US"/>
        </a:p>
      </dgm:t>
    </dgm:pt>
    <dgm:pt modelId="{A61FF82A-9E1A-41F3-ABD0-5A99A0034162}" type="sibTrans" cxnId="{29358F7B-2E9F-4890-819B-3032A28D4837}">
      <dgm:prSet/>
      <dgm:spPr/>
      <dgm:t>
        <a:bodyPr/>
        <a:lstStyle/>
        <a:p>
          <a:endParaRPr lang="en-US"/>
        </a:p>
      </dgm:t>
    </dgm:pt>
    <dgm:pt modelId="{6D91155C-ABFB-4BC3-BCC1-2F7175B6C2E6}" type="pres">
      <dgm:prSet presAssocID="{703AE474-DCBC-4BAA-AA67-37F5021E854E}" presName="root" presStyleCnt="0">
        <dgm:presLayoutVars>
          <dgm:dir/>
          <dgm:resizeHandles val="exact"/>
        </dgm:presLayoutVars>
      </dgm:prSet>
      <dgm:spPr/>
    </dgm:pt>
    <dgm:pt modelId="{CB28EB37-5B61-4CC4-B65D-FBA82EDFF0CB}" type="pres">
      <dgm:prSet presAssocID="{9C265F4F-571E-4F7D-9B36-FAC09BE0B36E}" presName="compNode" presStyleCnt="0"/>
      <dgm:spPr/>
    </dgm:pt>
    <dgm:pt modelId="{296AA404-E722-45A6-94F5-B12AC1789F8D}" type="pres">
      <dgm:prSet presAssocID="{9C265F4F-571E-4F7D-9B36-FAC09BE0B3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0059555-E3BD-47FD-832A-F7287A0E873A}" type="pres">
      <dgm:prSet presAssocID="{9C265F4F-571E-4F7D-9B36-FAC09BE0B36E}" presName="spaceRect" presStyleCnt="0"/>
      <dgm:spPr/>
    </dgm:pt>
    <dgm:pt modelId="{25B1B967-EEBD-4E11-A244-720B455E27CA}" type="pres">
      <dgm:prSet presAssocID="{9C265F4F-571E-4F7D-9B36-FAC09BE0B36E}" presName="textRect" presStyleLbl="revTx" presStyleIdx="0" presStyleCnt="3">
        <dgm:presLayoutVars>
          <dgm:chMax val="1"/>
          <dgm:chPref val="1"/>
        </dgm:presLayoutVars>
      </dgm:prSet>
      <dgm:spPr/>
    </dgm:pt>
    <dgm:pt modelId="{DDCCAE80-4018-4889-BE3B-DD318388AED3}" type="pres">
      <dgm:prSet presAssocID="{580B29FE-8E45-48E4-B4B4-570A99A5A1B2}" presName="sibTrans" presStyleCnt="0"/>
      <dgm:spPr/>
    </dgm:pt>
    <dgm:pt modelId="{FDAD17ED-3987-4472-92C4-FAF14FFE2960}" type="pres">
      <dgm:prSet presAssocID="{EB4BB43B-7046-46A6-8FFD-CBD0C837B7F0}" presName="compNode" presStyleCnt="0"/>
      <dgm:spPr/>
    </dgm:pt>
    <dgm:pt modelId="{A49E8B78-D2E7-4D19-81AF-6EC7586ADF60}" type="pres">
      <dgm:prSet presAssocID="{EB4BB43B-7046-46A6-8FFD-CBD0C837B7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919F304-5F6D-49EA-91F9-8B26F524C500}" type="pres">
      <dgm:prSet presAssocID="{EB4BB43B-7046-46A6-8FFD-CBD0C837B7F0}" presName="spaceRect" presStyleCnt="0"/>
      <dgm:spPr/>
    </dgm:pt>
    <dgm:pt modelId="{D0059258-5E55-4D01-825A-18C29624DDE4}" type="pres">
      <dgm:prSet presAssocID="{EB4BB43B-7046-46A6-8FFD-CBD0C837B7F0}" presName="textRect" presStyleLbl="revTx" presStyleIdx="1" presStyleCnt="3">
        <dgm:presLayoutVars>
          <dgm:chMax val="1"/>
          <dgm:chPref val="1"/>
        </dgm:presLayoutVars>
      </dgm:prSet>
      <dgm:spPr/>
    </dgm:pt>
    <dgm:pt modelId="{B569A022-17A9-4E74-B9F5-440A30B30B2C}" type="pres">
      <dgm:prSet presAssocID="{9DEBA4A4-81A4-4F30-BA54-7391FBD4B9CF}" presName="sibTrans" presStyleCnt="0"/>
      <dgm:spPr/>
    </dgm:pt>
    <dgm:pt modelId="{2C006A63-A980-4205-A81E-48AB63FBA526}" type="pres">
      <dgm:prSet presAssocID="{5EC7D2E2-7B4E-4A3F-AC0F-4342F72CB27A}" presName="compNode" presStyleCnt="0"/>
      <dgm:spPr/>
    </dgm:pt>
    <dgm:pt modelId="{870CC494-EC03-4F1C-B892-3868CCD4F718}" type="pres">
      <dgm:prSet presAssocID="{5EC7D2E2-7B4E-4A3F-AC0F-4342F72CB2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2B7AD06E-7240-4C6D-894F-F95866CF1BAD}" type="pres">
      <dgm:prSet presAssocID="{5EC7D2E2-7B4E-4A3F-AC0F-4342F72CB27A}" presName="spaceRect" presStyleCnt="0"/>
      <dgm:spPr/>
    </dgm:pt>
    <dgm:pt modelId="{B659A771-CD6F-4A4F-8276-3C86C226F0DE}" type="pres">
      <dgm:prSet presAssocID="{5EC7D2E2-7B4E-4A3F-AC0F-4342F72CB2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A2EE900-B607-49BF-88F4-9171C7E51D52}" type="presOf" srcId="{703AE474-DCBC-4BAA-AA67-37F5021E854E}" destId="{6D91155C-ABFB-4BC3-BCC1-2F7175B6C2E6}" srcOrd="0" destOrd="0" presId="urn:microsoft.com/office/officeart/2018/2/layout/IconLabelList"/>
    <dgm:cxn modelId="{FEBC361D-3594-40CF-B18E-D8C195C13BBA}" type="presOf" srcId="{5EC7D2E2-7B4E-4A3F-AC0F-4342F72CB27A}" destId="{B659A771-CD6F-4A4F-8276-3C86C226F0DE}" srcOrd="0" destOrd="0" presId="urn:microsoft.com/office/officeart/2018/2/layout/IconLabelList"/>
    <dgm:cxn modelId="{D73BAE21-7DC6-4A19-9956-643A5B9B42C1}" type="presOf" srcId="{EB4BB43B-7046-46A6-8FFD-CBD0C837B7F0}" destId="{D0059258-5E55-4D01-825A-18C29624DDE4}" srcOrd="0" destOrd="0" presId="urn:microsoft.com/office/officeart/2018/2/layout/IconLabelList"/>
    <dgm:cxn modelId="{2A29562E-AA93-4619-B3BB-7380F853C8DD}" type="presOf" srcId="{9C265F4F-571E-4F7D-9B36-FAC09BE0B36E}" destId="{25B1B967-EEBD-4E11-A244-720B455E27CA}" srcOrd="0" destOrd="0" presId="urn:microsoft.com/office/officeart/2018/2/layout/IconLabelList"/>
    <dgm:cxn modelId="{29358F7B-2E9F-4890-819B-3032A28D4837}" srcId="{703AE474-DCBC-4BAA-AA67-37F5021E854E}" destId="{5EC7D2E2-7B4E-4A3F-AC0F-4342F72CB27A}" srcOrd="2" destOrd="0" parTransId="{14D1529F-740F-4DCD-ACE2-32EB5D225FAF}" sibTransId="{A61FF82A-9E1A-41F3-ABD0-5A99A0034162}"/>
    <dgm:cxn modelId="{6D2761CB-EFB0-498D-8598-46D26F3B1776}" srcId="{703AE474-DCBC-4BAA-AA67-37F5021E854E}" destId="{EB4BB43B-7046-46A6-8FFD-CBD0C837B7F0}" srcOrd="1" destOrd="0" parTransId="{8549FF49-A859-48E3-A3C1-E75E8B77508C}" sibTransId="{9DEBA4A4-81A4-4F30-BA54-7391FBD4B9CF}"/>
    <dgm:cxn modelId="{CDDE34EA-6250-4F9B-903E-E2A8C9628754}" srcId="{703AE474-DCBC-4BAA-AA67-37F5021E854E}" destId="{9C265F4F-571E-4F7D-9B36-FAC09BE0B36E}" srcOrd="0" destOrd="0" parTransId="{B7BDCFEE-921A-4136-B794-58967588ED4A}" sibTransId="{580B29FE-8E45-48E4-B4B4-570A99A5A1B2}"/>
    <dgm:cxn modelId="{1C9AB51B-2124-4122-B6CA-2EC8F4081D85}" type="presParOf" srcId="{6D91155C-ABFB-4BC3-BCC1-2F7175B6C2E6}" destId="{CB28EB37-5B61-4CC4-B65D-FBA82EDFF0CB}" srcOrd="0" destOrd="0" presId="urn:microsoft.com/office/officeart/2018/2/layout/IconLabelList"/>
    <dgm:cxn modelId="{08A6FBEB-11C4-443A-967C-F19A573416AC}" type="presParOf" srcId="{CB28EB37-5B61-4CC4-B65D-FBA82EDFF0CB}" destId="{296AA404-E722-45A6-94F5-B12AC1789F8D}" srcOrd="0" destOrd="0" presId="urn:microsoft.com/office/officeart/2018/2/layout/IconLabelList"/>
    <dgm:cxn modelId="{51107818-9D37-4C65-A953-64DF1801AB2D}" type="presParOf" srcId="{CB28EB37-5B61-4CC4-B65D-FBA82EDFF0CB}" destId="{10059555-E3BD-47FD-832A-F7287A0E873A}" srcOrd="1" destOrd="0" presId="urn:microsoft.com/office/officeart/2018/2/layout/IconLabelList"/>
    <dgm:cxn modelId="{034AA211-F278-45A2-AD6E-D9F378CE43C3}" type="presParOf" srcId="{CB28EB37-5B61-4CC4-B65D-FBA82EDFF0CB}" destId="{25B1B967-EEBD-4E11-A244-720B455E27CA}" srcOrd="2" destOrd="0" presId="urn:microsoft.com/office/officeart/2018/2/layout/IconLabelList"/>
    <dgm:cxn modelId="{B4E5C318-E544-4FF7-8C3F-8FC33654C1A5}" type="presParOf" srcId="{6D91155C-ABFB-4BC3-BCC1-2F7175B6C2E6}" destId="{DDCCAE80-4018-4889-BE3B-DD318388AED3}" srcOrd="1" destOrd="0" presId="urn:microsoft.com/office/officeart/2018/2/layout/IconLabelList"/>
    <dgm:cxn modelId="{12E34A53-5480-44C3-905A-D007C1882BC1}" type="presParOf" srcId="{6D91155C-ABFB-4BC3-BCC1-2F7175B6C2E6}" destId="{FDAD17ED-3987-4472-92C4-FAF14FFE2960}" srcOrd="2" destOrd="0" presId="urn:microsoft.com/office/officeart/2018/2/layout/IconLabelList"/>
    <dgm:cxn modelId="{DBC026C6-4853-40A2-B34B-28301F9505A4}" type="presParOf" srcId="{FDAD17ED-3987-4472-92C4-FAF14FFE2960}" destId="{A49E8B78-D2E7-4D19-81AF-6EC7586ADF60}" srcOrd="0" destOrd="0" presId="urn:microsoft.com/office/officeart/2018/2/layout/IconLabelList"/>
    <dgm:cxn modelId="{18481A93-B6D1-49FA-ACB7-B005CD0B71E2}" type="presParOf" srcId="{FDAD17ED-3987-4472-92C4-FAF14FFE2960}" destId="{3919F304-5F6D-49EA-91F9-8B26F524C500}" srcOrd="1" destOrd="0" presId="urn:microsoft.com/office/officeart/2018/2/layout/IconLabelList"/>
    <dgm:cxn modelId="{48126A53-46D2-40EE-8A05-4915D8590E6E}" type="presParOf" srcId="{FDAD17ED-3987-4472-92C4-FAF14FFE2960}" destId="{D0059258-5E55-4D01-825A-18C29624DDE4}" srcOrd="2" destOrd="0" presId="urn:microsoft.com/office/officeart/2018/2/layout/IconLabelList"/>
    <dgm:cxn modelId="{7673379C-1F30-485F-AA29-1DED8F4D1B15}" type="presParOf" srcId="{6D91155C-ABFB-4BC3-BCC1-2F7175B6C2E6}" destId="{B569A022-17A9-4E74-B9F5-440A30B30B2C}" srcOrd="3" destOrd="0" presId="urn:microsoft.com/office/officeart/2018/2/layout/IconLabelList"/>
    <dgm:cxn modelId="{D50BF35B-50B0-4B50-88BC-947653A70AEF}" type="presParOf" srcId="{6D91155C-ABFB-4BC3-BCC1-2F7175B6C2E6}" destId="{2C006A63-A980-4205-A81E-48AB63FBA526}" srcOrd="4" destOrd="0" presId="urn:microsoft.com/office/officeart/2018/2/layout/IconLabelList"/>
    <dgm:cxn modelId="{E28A1AE0-75FC-459F-8B04-DCC20DC2C6EB}" type="presParOf" srcId="{2C006A63-A980-4205-A81E-48AB63FBA526}" destId="{870CC494-EC03-4F1C-B892-3868CCD4F718}" srcOrd="0" destOrd="0" presId="urn:microsoft.com/office/officeart/2018/2/layout/IconLabelList"/>
    <dgm:cxn modelId="{744EE164-DE99-4D91-9A51-3B4B5557B504}" type="presParOf" srcId="{2C006A63-A980-4205-A81E-48AB63FBA526}" destId="{2B7AD06E-7240-4C6D-894F-F95866CF1BAD}" srcOrd="1" destOrd="0" presId="urn:microsoft.com/office/officeart/2018/2/layout/IconLabelList"/>
    <dgm:cxn modelId="{C690EF46-B8FA-4F7C-A2F1-6458C36EB59E}" type="presParOf" srcId="{2C006A63-A980-4205-A81E-48AB63FBA526}" destId="{B659A771-CD6F-4A4F-8276-3C86C226F0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3AE474-DCBC-4BAA-AA67-37F5021E854E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265F4F-571E-4F7D-9B36-FAC09BE0B36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Prinzip der Risikostreuung</a:t>
          </a:r>
          <a:endParaRPr lang="en-US" sz="1800" dirty="0">
            <a:solidFill>
              <a:schemeClr val="bg1"/>
            </a:solidFill>
            <a:latin typeface="Raleway" pitchFamily="2" charset="0"/>
          </a:endParaRPr>
        </a:p>
      </dgm:t>
    </dgm:pt>
    <dgm:pt modelId="{B7BDCFEE-921A-4136-B794-58967588ED4A}" type="parTrans" cxnId="{CDDE34EA-6250-4F9B-903E-E2A8C9628754}">
      <dgm:prSet/>
      <dgm:spPr/>
      <dgm:t>
        <a:bodyPr/>
        <a:lstStyle/>
        <a:p>
          <a:endParaRPr lang="en-US"/>
        </a:p>
      </dgm:t>
    </dgm:pt>
    <dgm:pt modelId="{580B29FE-8E45-48E4-B4B4-570A99A5A1B2}" type="sibTrans" cxnId="{CDDE34EA-6250-4F9B-903E-E2A8C9628754}">
      <dgm:prSet/>
      <dgm:spPr/>
      <dgm:t>
        <a:bodyPr/>
        <a:lstStyle/>
        <a:p>
          <a:endParaRPr lang="en-US"/>
        </a:p>
      </dgm:t>
    </dgm:pt>
    <dgm:pt modelId="{EB4BB43B-7046-46A6-8FFD-CBD0C837B7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Mentale Belastbarkeit</a:t>
          </a:r>
        </a:p>
      </dgm:t>
    </dgm:pt>
    <dgm:pt modelId="{8549FF49-A859-48E3-A3C1-E75E8B77508C}" type="parTrans" cxnId="{6D2761CB-EFB0-498D-8598-46D26F3B1776}">
      <dgm:prSet/>
      <dgm:spPr/>
      <dgm:t>
        <a:bodyPr/>
        <a:lstStyle/>
        <a:p>
          <a:endParaRPr lang="en-US"/>
        </a:p>
      </dgm:t>
    </dgm:pt>
    <dgm:pt modelId="{9DEBA4A4-81A4-4F30-BA54-7391FBD4B9CF}" type="sibTrans" cxnId="{6D2761CB-EFB0-498D-8598-46D26F3B1776}">
      <dgm:prSet/>
      <dgm:spPr/>
      <dgm:t>
        <a:bodyPr/>
        <a:lstStyle/>
        <a:p>
          <a:endParaRPr lang="en-US"/>
        </a:p>
      </dgm:t>
    </dgm:pt>
    <dgm:pt modelId="{5EC7D2E2-7B4E-4A3F-AC0F-4342F72CB2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AT" sz="1800" dirty="0">
              <a:solidFill>
                <a:schemeClr val="bg1"/>
              </a:solidFill>
              <a:latin typeface="Raleway" pitchFamily="2" charset="0"/>
            </a:rPr>
            <a:t>Altersentsprechend</a:t>
          </a:r>
          <a:endParaRPr lang="en-US" sz="1800" dirty="0">
            <a:solidFill>
              <a:schemeClr val="bg1"/>
            </a:solidFill>
            <a:latin typeface="Raleway" pitchFamily="2" charset="0"/>
          </a:endParaRPr>
        </a:p>
      </dgm:t>
    </dgm:pt>
    <dgm:pt modelId="{A61FF82A-9E1A-41F3-ABD0-5A99A0034162}" type="sibTrans" cxnId="{29358F7B-2E9F-4890-819B-3032A28D4837}">
      <dgm:prSet/>
      <dgm:spPr/>
      <dgm:t>
        <a:bodyPr/>
        <a:lstStyle/>
        <a:p>
          <a:endParaRPr lang="en-US"/>
        </a:p>
      </dgm:t>
    </dgm:pt>
    <dgm:pt modelId="{14D1529F-740F-4DCD-ACE2-32EB5D225FAF}" type="parTrans" cxnId="{29358F7B-2E9F-4890-819B-3032A28D4837}">
      <dgm:prSet/>
      <dgm:spPr/>
      <dgm:t>
        <a:bodyPr/>
        <a:lstStyle/>
        <a:p>
          <a:endParaRPr lang="en-US"/>
        </a:p>
      </dgm:t>
    </dgm:pt>
    <dgm:pt modelId="{6D91155C-ABFB-4BC3-BCC1-2F7175B6C2E6}" type="pres">
      <dgm:prSet presAssocID="{703AE474-DCBC-4BAA-AA67-37F5021E854E}" presName="root" presStyleCnt="0">
        <dgm:presLayoutVars>
          <dgm:dir/>
          <dgm:resizeHandles val="exact"/>
        </dgm:presLayoutVars>
      </dgm:prSet>
      <dgm:spPr/>
    </dgm:pt>
    <dgm:pt modelId="{CB28EB37-5B61-4CC4-B65D-FBA82EDFF0CB}" type="pres">
      <dgm:prSet presAssocID="{9C265F4F-571E-4F7D-9B36-FAC09BE0B36E}" presName="compNode" presStyleCnt="0"/>
      <dgm:spPr/>
    </dgm:pt>
    <dgm:pt modelId="{296AA404-E722-45A6-94F5-B12AC1789F8D}" type="pres">
      <dgm:prSet presAssocID="{9C265F4F-571E-4F7D-9B36-FAC09BE0B3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 with solid fill"/>
        </a:ext>
      </dgm:extLst>
    </dgm:pt>
    <dgm:pt modelId="{10059555-E3BD-47FD-832A-F7287A0E873A}" type="pres">
      <dgm:prSet presAssocID="{9C265F4F-571E-4F7D-9B36-FAC09BE0B36E}" presName="spaceRect" presStyleCnt="0"/>
      <dgm:spPr/>
    </dgm:pt>
    <dgm:pt modelId="{25B1B967-EEBD-4E11-A244-720B455E27CA}" type="pres">
      <dgm:prSet presAssocID="{9C265F4F-571E-4F7D-9B36-FAC09BE0B36E}" presName="textRect" presStyleLbl="revTx" presStyleIdx="0" presStyleCnt="3">
        <dgm:presLayoutVars>
          <dgm:chMax val="1"/>
          <dgm:chPref val="1"/>
        </dgm:presLayoutVars>
      </dgm:prSet>
      <dgm:spPr/>
    </dgm:pt>
    <dgm:pt modelId="{DDCCAE80-4018-4889-BE3B-DD318388AED3}" type="pres">
      <dgm:prSet presAssocID="{580B29FE-8E45-48E4-B4B4-570A99A5A1B2}" presName="sibTrans" presStyleCnt="0"/>
      <dgm:spPr/>
    </dgm:pt>
    <dgm:pt modelId="{FDAD17ED-3987-4472-92C4-FAF14FFE2960}" type="pres">
      <dgm:prSet presAssocID="{EB4BB43B-7046-46A6-8FFD-CBD0C837B7F0}" presName="compNode" presStyleCnt="0"/>
      <dgm:spPr/>
    </dgm:pt>
    <dgm:pt modelId="{A49E8B78-D2E7-4D19-81AF-6EC7586ADF60}" type="pres">
      <dgm:prSet presAssocID="{EB4BB43B-7046-46A6-8FFD-CBD0C837B7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And Left Brain with solid fill"/>
        </a:ext>
      </dgm:extLst>
    </dgm:pt>
    <dgm:pt modelId="{3919F304-5F6D-49EA-91F9-8B26F524C500}" type="pres">
      <dgm:prSet presAssocID="{EB4BB43B-7046-46A6-8FFD-CBD0C837B7F0}" presName="spaceRect" presStyleCnt="0"/>
      <dgm:spPr/>
    </dgm:pt>
    <dgm:pt modelId="{D0059258-5E55-4D01-825A-18C29624DDE4}" type="pres">
      <dgm:prSet presAssocID="{EB4BB43B-7046-46A6-8FFD-CBD0C837B7F0}" presName="textRect" presStyleLbl="revTx" presStyleIdx="1" presStyleCnt="3">
        <dgm:presLayoutVars>
          <dgm:chMax val="1"/>
          <dgm:chPref val="1"/>
        </dgm:presLayoutVars>
      </dgm:prSet>
      <dgm:spPr/>
    </dgm:pt>
    <dgm:pt modelId="{B569A022-17A9-4E74-B9F5-440A30B30B2C}" type="pres">
      <dgm:prSet presAssocID="{9DEBA4A4-81A4-4F30-BA54-7391FBD4B9CF}" presName="sibTrans" presStyleCnt="0"/>
      <dgm:spPr/>
    </dgm:pt>
    <dgm:pt modelId="{2C006A63-A980-4205-A81E-48AB63FBA526}" type="pres">
      <dgm:prSet presAssocID="{5EC7D2E2-7B4E-4A3F-AC0F-4342F72CB27A}" presName="compNode" presStyleCnt="0"/>
      <dgm:spPr/>
    </dgm:pt>
    <dgm:pt modelId="{870CC494-EC03-4F1C-B892-3868CCD4F718}" type="pres">
      <dgm:prSet presAssocID="{5EC7D2E2-7B4E-4A3F-AC0F-4342F72CB2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 with cane with solid fill"/>
        </a:ext>
      </dgm:extLst>
    </dgm:pt>
    <dgm:pt modelId="{2B7AD06E-7240-4C6D-894F-F95866CF1BAD}" type="pres">
      <dgm:prSet presAssocID="{5EC7D2E2-7B4E-4A3F-AC0F-4342F72CB27A}" presName="spaceRect" presStyleCnt="0"/>
      <dgm:spPr/>
    </dgm:pt>
    <dgm:pt modelId="{B659A771-CD6F-4A4F-8276-3C86C226F0DE}" type="pres">
      <dgm:prSet presAssocID="{5EC7D2E2-7B4E-4A3F-AC0F-4342F72CB2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A2EE900-B607-49BF-88F4-9171C7E51D52}" type="presOf" srcId="{703AE474-DCBC-4BAA-AA67-37F5021E854E}" destId="{6D91155C-ABFB-4BC3-BCC1-2F7175B6C2E6}" srcOrd="0" destOrd="0" presId="urn:microsoft.com/office/officeart/2018/2/layout/IconLabelList"/>
    <dgm:cxn modelId="{FEBC361D-3594-40CF-B18E-D8C195C13BBA}" type="presOf" srcId="{5EC7D2E2-7B4E-4A3F-AC0F-4342F72CB27A}" destId="{B659A771-CD6F-4A4F-8276-3C86C226F0DE}" srcOrd="0" destOrd="0" presId="urn:microsoft.com/office/officeart/2018/2/layout/IconLabelList"/>
    <dgm:cxn modelId="{D73BAE21-7DC6-4A19-9956-643A5B9B42C1}" type="presOf" srcId="{EB4BB43B-7046-46A6-8FFD-CBD0C837B7F0}" destId="{D0059258-5E55-4D01-825A-18C29624DDE4}" srcOrd="0" destOrd="0" presId="urn:microsoft.com/office/officeart/2018/2/layout/IconLabelList"/>
    <dgm:cxn modelId="{2A29562E-AA93-4619-B3BB-7380F853C8DD}" type="presOf" srcId="{9C265F4F-571E-4F7D-9B36-FAC09BE0B36E}" destId="{25B1B967-EEBD-4E11-A244-720B455E27CA}" srcOrd="0" destOrd="0" presId="urn:microsoft.com/office/officeart/2018/2/layout/IconLabelList"/>
    <dgm:cxn modelId="{29358F7B-2E9F-4890-819B-3032A28D4837}" srcId="{703AE474-DCBC-4BAA-AA67-37F5021E854E}" destId="{5EC7D2E2-7B4E-4A3F-AC0F-4342F72CB27A}" srcOrd="2" destOrd="0" parTransId="{14D1529F-740F-4DCD-ACE2-32EB5D225FAF}" sibTransId="{A61FF82A-9E1A-41F3-ABD0-5A99A0034162}"/>
    <dgm:cxn modelId="{6D2761CB-EFB0-498D-8598-46D26F3B1776}" srcId="{703AE474-DCBC-4BAA-AA67-37F5021E854E}" destId="{EB4BB43B-7046-46A6-8FFD-CBD0C837B7F0}" srcOrd="1" destOrd="0" parTransId="{8549FF49-A859-48E3-A3C1-E75E8B77508C}" sibTransId="{9DEBA4A4-81A4-4F30-BA54-7391FBD4B9CF}"/>
    <dgm:cxn modelId="{CDDE34EA-6250-4F9B-903E-E2A8C9628754}" srcId="{703AE474-DCBC-4BAA-AA67-37F5021E854E}" destId="{9C265F4F-571E-4F7D-9B36-FAC09BE0B36E}" srcOrd="0" destOrd="0" parTransId="{B7BDCFEE-921A-4136-B794-58967588ED4A}" sibTransId="{580B29FE-8E45-48E4-B4B4-570A99A5A1B2}"/>
    <dgm:cxn modelId="{1C9AB51B-2124-4122-B6CA-2EC8F4081D85}" type="presParOf" srcId="{6D91155C-ABFB-4BC3-BCC1-2F7175B6C2E6}" destId="{CB28EB37-5B61-4CC4-B65D-FBA82EDFF0CB}" srcOrd="0" destOrd="0" presId="urn:microsoft.com/office/officeart/2018/2/layout/IconLabelList"/>
    <dgm:cxn modelId="{08A6FBEB-11C4-443A-967C-F19A573416AC}" type="presParOf" srcId="{CB28EB37-5B61-4CC4-B65D-FBA82EDFF0CB}" destId="{296AA404-E722-45A6-94F5-B12AC1789F8D}" srcOrd="0" destOrd="0" presId="urn:microsoft.com/office/officeart/2018/2/layout/IconLabelList"/>
    <dgm:cxn modelId="{51107818-9D37-4C65-A953-64DF1801AB2D}" type="presParOf" srcId="{CB28EB37-5B61-4CC4-B65D-FBA82EDFF0CB}" destId="{10059555-E3BD-47FD-832A-F7287A0E873A}" srcOrd="1" destOrd="0" presId="urn:microsoft.com/office/officeart/2018/2/layout/IconLabelList"/>
    <dgm:cxn modelId="{034AA211-F278-45A2-AD6E-D9F378CE43C3}" type="presParOf" srcId="{CB28EB37-5B61-4CC4-B65D-FBA82EDFF0CB}" destId="{25B1B967-EEBD-4E11-A244-720B455E27CA}" srcOrd="2" destOrd="0" presId="urn:microsoft.com/office/officeart/2018/2/layout/IconLabelList"/>
    <dgm:cxn modelId="{B4E5C318-E544-4FF7-8C3F-8FC33654C1A5}" type="presParOf" srcId="{6D91155C-ABFB-4BC3-BCC1-2F7175B6C2E6}" destId="{DDCCAE80-4018-4889-BE3B-DD318388AED3}" srcOrd="1" destOrd="0" presId="urn:microsoft.com/office/officeart/2018/2/layout/IconLabelList"/>
    <dgm:cxn modelId="{12E34A53-5480-44C3-905A-D007C1882BC1}" type="presParOf" srcId="{6D91155C-ABFB-4BC3-BCC1-2F7175B6C2E6}" destId="{FDAD17ED-3987-4472-92C4-FAF14FFE2960}" srcOrd="2" destOrd="0" presId="urn:microsoft.com/office/officeart/2018/2/layout/IconLabelList"/>
    <dgm:cxn modelId="{DBC026C6-4853-40A2-B34B-28301F9505A4}" type="presParOf" srcId="{FDAD17ED-3987-4472-92C4-FAF14FFE2960}" destId="{A49E8B78-D2E7-4D19-81AF-6EC7586ADF60}" srcOrd="0" destOrd="0" presId="urn:microsoft.com/office/officeart/2018/2/layout/IconLabelList"/>
    <dgm:cxn modelId="{18481A93-B6D1-49FA-ACB7-B005CD0B71E2}" type="presParOf" srcId="{FDAD17ED-3987-4472-92C4-FAF14FFE2960}" destId="{3919F304-5F6D-49EA-91F9-8B26F524C500}" srcOrd="1" destOrd="0" presId="urn:microsoft.com/office/officeart/2018/2/layout/IconLabelList"/>
    <dgm:cxn modelId="{48126A53-46D2-40EE-8A05-4915D8590E6E}" type="presParOf" srcId="{FDAD17ED-3987-4472-92C4-FAF14FFE2960}" destId="{D0059258-5E55-4D01-825A-18C29624DDE4}" srcOrd="2" destOrd="0" presId="urn:microsoft.com/office/officeart/2018/2/layout/IconLabelList"/>
    <dgm:cxn modelId="{7673379C-1F30-485F-AA29-1DED8F4D1B15}" type="presParOf" srcId="{6D91155C-ABFB-4BC3-BCC1-2F7175B6C2E6}" destId="{B569A022-17A9-4E74-B9F5-440A30B30B2C}" srcOrd="3" destOrd="0" presId="urn:microsoft.com/office/officeart/2018/2/layout/IconLabelList"/>
    <dgm:cxn modelId="{D50BF35B-50B0-4B50-88BC-947653A70AEF}" type="presParOf" srcId="{6D91155C-ABFB-4BC3-BCC1-2F7175B6C2E6}" destId="{2C006A63-A980-4205-A81E-48AB63FBA526}" srcOrd="4" destOrd="0" presId="urn:microsoft.com/office/officeart/2018/2/layout/IconLabelList"/>
    <dgm:cxn modelId="{E28A1AE0-75FC-459F-8B04-DCC20DC2C6EB}" type="presParOf" srcId="{2C006A63-A980-4205-A81E-48AB63FBA526}" destId="{870CC494-EC03-4F1C-B892-3868CCD4F718}" srcOrd="0" destOrd="0" presId="urn:microsoft.com/office/officeart/2018/2/layout/IconLabelList"/>
    <dgm:cxn modelId="{744EE164-DE99-4D91-9A51-3B4B5557B504}" type="presParOf" srcId="{2C006A63-A980-4205-A81E-48AB63FBA526}" destId="{2B7AD06E-7240-4C6D-894F-F95866CF1BAD}" srcOrd="1" destOrd="0" presId="urn:microsoft.com/office/officeart/2018/2/layout/IconLabelList"/>
    <dgm:cxn modelId="{C690EF46-B8FA-4F7C-A2F1-6458C36EB59E}" type="presParOf" srcId="{2C006A63-A980-4205-A81E-48AB63FBA526}" destId="{B659A771-CD6F-4A4F-8276-3C86C226F0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0C448D-245B-4A10-8261-4CB8489375D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91741B-833A-4E92-9649-1061C288A38F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Geldwertpapier</a:t>
          </a:r>
          <a:endParaRPr lang="en-US" sz="1600" dirty="0">
            <a:latin typeface="Raleway" pitchFamily="2" charset="0"/>
          </a:endParaRPr>
        </a:p>
      </dgm:t>
    </dgm:pt>
    <dgm:pt modelId="{D4B4C4AD-43A6-416D-AB3E-1D0D1E619611}" type="parTrans" cxnId="{BDF6BE0F-482A-4B3E-BF9D-E3695E4AE7C0}">
      <dgm:prSet/>
      <dgm:spPr/>
      <dgm:t>
        <a:bodyPr/>
        <a:lstStyle/>
        <a:p>
          <a:endParaRPr lang="en-US"/>
        </a:p>
      </dgm:t>
    </dgm:pt>
    <dgm:pt modelId="{BEAAEF0C-1D56-4B45-B42D-D1F828969890}" type="sibTrans" cxnId="{BDF6BE0F-482A-4B3E-BF9D-E3695E4AE7C0}">
      <dgm:prSet/>
      <dgm:spPr/>
      <dgm:t>
        <a:bodyPr/>
        <a:lstStyle/>
        <a:p>
          <a:endParaRPr lang="en-US"/>
        </a:p>
      </dgm:t>
    </dgm:pt>
    <dgm:pt modelId="{66438FC2-55BB-4615-8E40-3D058500575B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Scheck</a:t>
          </a:r>
          <a:endParaRPr lang="en-US" sz="1600" dirty="0">
            <a:latin typeface="Raleway" pitchFamily="2" charset="0"/>
          </a:endParaRPr>
        </a:p>
      </dgm:t>
    </dgm:pt>
    <dgm:pt modelId="{D0D41E2F-BD6A-44B5-848F-B87F7A35CC88}" type="parTrans" cxnId="{D93F024D-8902-4238-ADB9-A22C4F2DBCA7}">
      <dgm:prSet/>
      <dgm:spPr/>
      <dgm:t>
        <a:bodyPr/>
        <a:lstStyle/>
        <a:p>
          <a:endParaRPr lang="en-US"/>
        </a:p>
      </dgm:t>
    </dgm:pt>
    <dgm:pt modelId="{9A1A8B8B-925B-429E-AE1F-5AF090037311}" type="sibTrans" cxnId="{D93F024D-8902-4238-ADB9-A22C4F2DBCA7}">
      <dgm:prSet/>
      <dgm:spPr/>
      <dgm:t>
        <a:bodyPr/>
        <a:lstStyle/>
        <a:p>
          <a:endParaRPr lang="en-US"/>
        </a:p>
      </dgm:t>
    </dgm:pt>
    <dgm:pt modelId="{B63D3BE2-305A-4ECA-AE23-1C67C0A01140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Dividendenschein</a:t>
          </a:r>
          <a:endParaRPr lang="en-US" sz="1600" dirty="0">
            <a:latin typeface="Raleway" pitchFamily="2" charset="0"/>
          </a:endParaRPr>
        </a:p>
      </dgm:t>
    </dgm:pt>
    <dgm:pt modelId="{F5F43ABB-7392-40F0-BDC1-DC10AC5840A2}" type="parTrans" cxnId="{5BD642CD-1686-454D-96D1-CED7BFF2CE97}">
      <dgm:prSet/>
      <dgm:spPr/>
      <dgm:t>
        <a:bodyPr/>
        <a:lstStyle/>
        <a:p>
          <a:endParaRPr lang="en-US"/>
        </a:p>
      </dgm:t>
    </dgm:pt>
    <dgm:pt modelId="{190CB111-5F19-4B9C-A90D-0FAC27E0E209}" type="sibTrans" cxnId="{5BD642CD-1686-454D-96D1-CED7BFF2CE97}">
      <dgm:prSet/>
      <dgm:spPr/>
      <dgm:t>
        <a:bodyPr/>
        <a:lstStyle/>
        <a:p>
          <a:endParaRPr lang="en-US"/>
        </a:p>
      </dgm:t>
    </dgm:pt>
    <dgm:pt modelId="{9A1BEA3F-C7DC-4B69-A91F-2F7D30921882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Kapitalwertpapier</a:t>
          </a:r>
          <a:endParaRPr lang="en-US" sz="1600" dirty="0">
            <a:latin typeface="Raleway" pitchFamily="2" charset="0"/>
          </a:endParaRPr>
        </a:p>
      </dgm:t>
    </dgm:pt>
    <dgm:pt modelId="{9C9416AF-F1F8-4CD3-A0F2-A9C5A36E9AAE}" type="parTrans" cxnId="{39282732-D26A-4AC7-8EB9-CAF3A3973139}">
      <dgm:prSet/>
      <dgm:spPr/>
      <dgm:t>
        <a:bodyPr/>
        <a:lstStyle/>
        <a:p>
          <a:endParaRPr lang="en-US"/>
        </a:p>
      </dgm:t>
    </dgm:pt>
    <dgm:pt modelId="{4794636E-9DF0-4F2F-829B-5FC98A2DB8F4}" type="sibTrans" cxnId="{39282732-D26A-4AC7-8EB9-CAF3A3973139}">
      <dgm:prSet/>
      <dgm:spPr/>
      <dgm:t>
        <a:bodyPr/>
        <a:lstStyle/>
        <a:p>
          <a:endParaRPr lang="en-US"/>
        </a:p>
      </dgm:t>
    </dgm:pt>
    <dgm:pt modelId="{8E422458-1BF0-43EA-8E51-5C2A2E91F53B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Schuldverschreibung</a:t>
          </a:r>
          <a:endParaRPr lang="en-US" sz="1600" dirty="0">
            <a:latin typeface="Raleway" pitchFamily="2" charset="0"/>
          </a:endParaRPr>
        </a:p>
      </dgm:t>
    </dgm:pt>
    <dgm:pt modelId="{EA35C362-EEDB-4FD0-BFE9-27A729B43DFD}" type="parTrans" cxnId="{CE67FA14-E706-4410-8F2A-FA91BF67AA31}">
      <dgm:prSet/>
      <dgm:spPr/>
      <dgm:t>
        <a:bodyPr/>
        <a:lstStyle/>
        <a:p>
          <a:endParaRPr lang="en-US"/>
        </a:p>
      </dgm:t>
    </dgm:pt>
    <dgm:pt modelId="{4E0C38D7-3C33-4F27-AE4A-F613F1D99B12}" type="sibTrans" cxnId="{CE67FA14-E706-4410-8F2A-FA91BF67AA31}">
      <dgm:prSet/>
      <dgm:spPr/>
      <dgm:t>
        <a:bodyPr/>
        <a:lstStyle/>
        <a:p>
          <a:endParaRPr lang="en-US"/>
        </a:p>
      </dgm:t>
    </dgm:pt>
    <dgm:pt modelId="{595F6F3D-F0F0-4474-ADD5-8877716DA330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Aktie</a:t>
          </a:r>
          <a:endParaRPr lang="en-US" sz="1600" dirty="0">
            <a:latin typeface="Raleway" pitchFamily="2" charset="0"/>
          </a:endParaRPr>
        </a:p>
      </dgm:t>
    </dgm:pt>
    <dgm:pt modelId="{8C9DB6B7-B060-4EAA-956D-91F23F7C14C9}" type="parTrans" cxnId="{57C1485A-192F-45C7-A094-55A1E9C9D1E3}">
      <dgm:prSet/>
      <dgm:spPr/>
      <dgm:t>
        <a:bodyPr/>
        <a:lstStyle/>
        <a:p>
          <a:endParaRPr lang="en-US"/>
        </a:p>
      </dgm:t>
    </dgm:pt>
    <dgm:pt modelId="{0AB15FD9-754D-453F-B2E6-5A87E6BB94ED}" type="sibTrans" cxnId="{57C1485A-192F-45C7-A094-55A1E9C9D1E3}">
      <dgm:prSet/>
      <dgm:spPr/>
      <dgm:t>
        <a:bodyPr/>
        <a:lstStyle/>
        <a:p>
          <a:endParaRPr lang="en-US"/>
        </a:p>
      </dgm:t>
    </dgm:pt>
    <dgm:pt modelId="{67B0A326-8758-4DC0-A3D1-6B273EEAD521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Investmentanteil</a:t>
          </a:r>
          <a:endParaRPr lang="en-US" sz="1600" dirty="0">
            <a:latin typeface="Raleway" pitchFamily="2" charset="0"/>
          </a:endParaRPr>
        </a:p>
      </dgm:t>
    </dgm:pt>
    <dgm:pt modelId="{8443531F-103A-436C-9349-6EDA2528136E}" type="parTrans" cxnId="{820EDEFB-F312-491C-967A-2A67DB5B0905}">
      <dgm:prSet/>
      <dgm:spPr/>
      <dgm:t>
        <a:bodyPr/>
        <a:lstStyle/>
        <a:p>
          <a:endParaRPr lang="en-US"/>
        </a:p>
      </dgm:t>
    </dgm:pt>
    <dgm:pt modelId="{C1C3A6D2-3820-4700-85EA-F7D6FCAF3504}" type="sibTrans" cxnId="{820EDEFB-F312-491C-967A-2A67DB5B0905}">
      <dgm:prSet/>
      <dgm:spPr/>
      <dgm:t>
        <a:bodyPr/>
        <a:lstStyle/>
        <a:p>
          <a:endParaRPr lang="en-US"/>
        </a:p>
      </dgm:t>
    </dgm:pt>
    <dgm:pt modelId="{EF9E5489-98E1-46CD-B206-8C50C0C2A18B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Genussschein</a:t>
          </a:r>
          <a:endParaRPr lang="en-US" sz="1600" dirty="0">
            <a:latin typeface="Raleway" pitchFamily="2" charset="0"/>
          </a:endParaRPr>
        </a:p>
      </dgm:t>
    </dgm:pt>
    <dgm:pt modelId="{2C86F9F3-ADF9-4FFD-A2FD-BD41B8499349}" type="parTrans" cxnId="{567916E8-D87F-4619-A23E-0BD8854AC37F}">
      <dgm:prSet/>
      <dgm:spPr/>
      <dgm:t>
        <a:bodyPr/>
        <a:lstStyle/>
        <a:p>
          <a:endParaRPr lang="en-US"/>
        </a:p>
      </dgm:t>
    </dgm:pt>
    <dgm:pt modelId="{87E07504-C4D2-4ABE-9C48-0180F97557F2}" type="sibTrans" cxnId="{567916E8-D87F-4619-A23E-0BD8854AC37F}">
      <dgm:prSet/>
      <dgm:spPr/>
      <dgm:t>
        <a:bodyPr/>
        <a:lstStyle/>
        <a:p>
          <a:endParaRPr lang="en-US"/>
        </a:p>
      </dgm:t>
    </dgm:pt>
    <dgm:pt modelId="{D8F8A443-F143-4785-8B66-4F96796E59CB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Optionen</a:t>
          </a:r>
          <a:endParaRPr lang="en-US" sz="1600" dirty="0">
            <a:latin typeface="Raleway" pitchFamily="2" charset="0"/>
          </a:endParaRPr>
        </a:p>
      </dgm:t>
    </dgm:pt>
    <dgm:pt modelId="{FEDAD843-DE20-4A42-8A5E-A719205424E0}" type="parTrans" cxnId="{A4DF881F-A8CD-49BD-A72D-EE900B610D3A}">
      <dgm:prSet/>
      <dgm:spPr/>
      <dgm:t>
        <a:bodyPr/>
        <a:lstStyle/>
        <a:p>
          <a:endParaRPr lang="en-US"/>
        </a:p>
      </dgm:t>
    </dgm:pt>
    <dgm:pt modelId="{333D0944-B7AF-4682-B9CB-4DCFA216B1AC}" type="sibTrans" cxnId="{A4DF881F-A8CD-49BD-A72D-EE900B610D3A}">
      <dgm:prSet/>
      <dgm:spPr/>
      <dgm:t>
        <a:bodyPr/>
        <a:lstStyle/>
        <a:p>
          <a:endParaRPr lang="en-US"/>
        </a:p>
      </dgm:t>
    </dgm:pt>
    <dgm:pt modelId="{BCAF7A35-61CB-4AA7-A683-B8AB6B76B020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Warenwertpapier</a:t>
          </a:r>
          <a:endParaRPr lang="en-US" sz="1600" dirty="0">
            <a:latin typeface="Raleway" pitchFamily="2" charset="0"/>
          </a:endParaRPr>
        </a:p>
      </dgm:t>
    </dgm:pt>
    <dgm:pt modelId="{842A6FC5-BC59-4A5F-9A91-0D261DC4B08D}" type="parTrans" cxnId="{D115E1B6-B934-4EA3-A6EE-6DBBB24B1473}">
      <dgm:prSet/>
      <dgm:spPr/>
      <dgm:t>
        <a:bodyPr/>
        <a:lstStyle/>
        <a:p>
          <a:endParaRPr lang="en-US"/>
        </a:p>
      </dgm:t>
    </dgm:pt>
    <dgm:pt modelId="{AD7D40DC-0C9E-4084-AD5F-B14A4CF566C0}" type="sibTrans" cxnId="{D115E1B6-B934-4EA3-A6EE-6DBBB24B1473}">
      <dgm:prSet/>
      <dgm:spPr/>
      <dgm:t>
        <a:bodyPr/>
        <a:lstStyle/>
        <a:p>
          <a:endParaRPr lang="en-US"/>
        </a:p>
      </dgm:t>
    </dgm:pt>
    <dgm:pt modelId="{AAB3DA1B-9D5A-4973-B7B7-3FFADD311A49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Konnossement</a:t>
          </a:r>
          <a:endParaRPr lang="en-US" sz="1600" dirty="0">
            <a:latin typeface="Raleway" pitchFamily="2" charset="0"/>
          </a:endParaRPr>
        </a:p>
      </dgm:t>
    </dgm:pt>
    <dgm:pt modelId="{4D506060-0A3D-4B0B-B1CF-BA7168274AA9}" type="parTrans" cxnId="{EEAE0652-EDBF-4C20-B5BD-6DE4ED965203}">
      <dgm:prSet/>
      <dgm:spPr/>
      <dgm:t>
        <a:bodyPr/>
        <a:lstStyle/>
        <a:p>
          <a:endParaRPr lang="en-US"/>
        </a:p>
      </dgm:t>
    </dgm:pt>
    <dgm:pt modelId="{071BF1EB-0A37-4AC8-8337-36BFEAFF8562}" type="sibTrans" cxnId="{EEAE0652-EDBF-4C20-B5BD-6DE4ED965203}">
      <dgm:prSet/>
      <dgm:spPr/>
      <dgm:t>
        <a:bodyPr/>
        <a:lstStyle/>
        <a:p>
          <a:endParaRPr lang="en-US"/>
        </a:p>
      </dgm:t>
    </dgm:pt>
    <dgm:pt modelId="{6B76637D-7A6F-4873-9753-6C6EC8783CC9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Ladeschein</a:t>
          </a:r>
          <a:endParaRPr lang="en-US" sz="1600" dirty="0">
            <a:latin typeface="Raleway" pitchFamily="2" charset="0"/>
          </a:endParaRPr>
        </a:p>
      </dgm:t>
    </dgm:pt>
    <dgm:pt modelId="{0250EF83-9C0F-4936-B9F3-C0B8F25D113A}" type="parTrans" cxnId="{FD3DFF18-EE8A-4C08-87C3-A84ED9BDB385}">
      <dgm:prSet/>
      <dgm:spPr/>
      <dgm:t>
        <a:bodyPr/>
        <a:lstStyle/>
        <a:p>
          <a:endParaRPr lang="en-US"/>
        </a:p>
      </dgm:t>
    </dgm:pt>
    <dgm:pt modelId="{255E73CC-842B-4328-B697-7084008C72E9}" type="sibTrans" cxnId="{FD3DFF18-EE8A-4C08-87C3-A84ED9BDB385}">
      <dgm:prSet/>
      <dgm:spPr/>
      <dgm:t>
        <a:bodyPr/>
        <a:lstStyle/>
        <a:p>
          <a:endParaRPr lang="en-US"/>
        </a:p>
      </dgm:t>
    </dgm:pt>
    <dgm:pt modelId="{F0CA450C-DDB4-401A-A894-D2E68CA8A2F5}">
      <dgm:prSet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Lagerschein</a:t>
          </a:r>
          <a:endParaRPr lang="en-US" sz="1600" dirty="0">
            <a:latin typeface="Raleway" pitchFamily="2" charset="0"/>
          </a:endParaRPr>
        </a:p>
      </dgm:t>
    </dgm:pt>
    <dgm:pt modelId="{4A7E4B5B-DDC2-47BD-962C-25F0C7FDBD7C}" type="parTrans" cxnId="{6C4DF8BA-717E-4305-A654-4903BA8131F3}">
      <dgm:prSet/>
      <dgm:spPr/>
      <dgm:t>
        <a:bodyPr/>
        <a:lstStyle/>
        <a:p>
          <a:endParaRPr lang="en-US"/>
        </a:p>
      </dgm:t>
    </dgm:pt>
    <dgm:pt modelId="{F4F13B02-09B3-44DE-A6FC-4D7C23DE3E7D}" type="sibTrans" cxnId="{6C4DF8BA-717E-4305-A654-4903BA8131F3}">
      <dgm:prSet/>
      <dgm:spPr/>
      <dgm:t>
        <a:bodyPr/>
        <a:lstStyle/>
        <a:p>
          <a:endParaRPr lang="en-US"/>
        </a:p>
      </dgm:t>
    </dgm:pt>
    <dgm:pt modelId="{82398903-A46B-48CE-9F24-AA0C21AD0FBC}" type="pres">
      <dgm:prSet presAssocID="{970C448D-245B-4A10-8261-4CB8489375DC}" presName="linear" presStyleCnt="0">
        <dgm:presLayoutVars>
          <dgm:dir/>
          <dgm:animLvl val="lvl"/>
          <dgm:resizeHandles val="exact"/>
        </dgm:presLayoutVars>
      </dgm:prSet>
      <dgm:spPr/>
    </dgm:pt>
    <dgm:pt modelId="{2B651B3C-D52D-468B-B721-BC45D2CAC3CE}" type="pres">
      <dgm:prSet presAssocID="{9E91741B-833A-4E92-9649-1061C288A38F}" presName="parentLin" presStyleCnt="0"/>
      <dgm:spPr/>
    </dgm:pt>
    <dgm:pt modelId="{4379AF59-23AE-4C69-88B4-82191509E91B}" type="pres">
      <dgm:prSet presAssocID="{9E91741B-833A-4E92-9649-1061C288A38F}" presName="parentLeftMargin" presStyleLbl="node1" presStyleIdx="0" presStyleCnt="3"/>
      <dgm:spPr/>
    </dgm:pt>
    <dgm:pt modelId="{5286B613-5239-4CC1-BD58-6D484B80BB1C}" type="pres">
      <dgm:prSet presAssocID="{9E91741B-833A-4E92-9649-1061C288A3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D27327-0485-4BD1-BF60-08E4C3F2E1C6}" type="pres">
      <dgm:prSet presAssocID="{9E91741B-833A-4E92-9649-1061C288A38F}" presName="negativeSpace" presStyleCnt="0"/>
      <dgm:spPr/>
    </dgm:pt>
    <dgm:pt modelId="{3D4FDD2B-F781-43FF-B988-DED743FD1B1A}" type="pres">
      <dgm:prSet presAssocID="{9E91741B-833A-4E92-9649-1061C288A38F}" presName="childText" presStyleLbl="conFgAcc1" presStyleIdx="0" presStyleCnt="3">
        <dgm:presLayoutVars>
          <dgm:bulletEnabled val="1"/>
        </dgm:presLayoutVars>
      </dgm:prSet>
      <dgm:spPr/>
    </dgm:pt>
    <dgm:pt modelId="{60E593CE-D03B-4FCC-AC5C-94ED502D7173}" type="pres">
      <dgm:prSet presAssocID="{BEAAEF0C-1D56-4B45-B42D-D1F828969890}" presName="spaceBetweenRectangles" presStyleCnt="0"/>
      <dgm:spPr/>
    </dgm:pt>
    <dgm:pt modelId="{2A1319C4-EE7F-44F2-AC4D-D0A2CB0345C7}" type="pres">
      <dgm:prSet presAssocID="{9A1BEA3F-C7DC-4B69-A91F-2F7D30921882}" presName="parentLin" presStyleCnt="0"/>
      <dgm:spPr/>
    </dgm:pt>
    <dgm:pt modelId="{28F65BD9-C4A4-4DB8-8BDA-95999FC85E99}" type="pres">
      <dgm:prSet presAssocID="{9A1BEA3F-C7DC-4B69-A91F-2F7D30921882}" presName="parentLeftMargin" presStyleLbl="node1" presStyleIdx="0" presStyleCnt="3"/>
      <dgm:spPr/>
    </dgm:pt>
    <dgm:pt modelId="{4D01582C-AE28-4BF7-9C61-9FC94C506EE6}" type="pres">
      <dgm:prSet presAssocID="{9A1BEA3F-C7DC-4B69-A91F-2F7D309218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9C7A39-87E6-48C1-97AC-E10DBF843CB1}" type="pres">
      <dgm:prSet presAssocID="{9A1BEA3F-C7DC-4B69-A91F-2F7D30921882}" presName="negativeSpace" presStyleCnt="0"/>
      <dgm:spPr/>
    </dgm:pt>
    <dgm:pt modelId="{DAA14042-A2BA-4084-B6B7-CEF49A9FE69F}" type="pres">
      <dgm:prSet presAssocID="{9A1BEA3F-C7DC-4B69-A91F-2F7D30921882}" presName="childText" presStyleLbl="conFgAcc1" presStyleIdx="1" presStyleCnt="3">
        <dgm:presLayoutVars>
          <dgm:bulletEnabled val="1"/>
        </dgm:presLayoutVars>
      </dgm:prSet>
      <dgm:spPr/>
    </dgm:pt>
    <dgm:pt modelId="{F3713199-D581-41F9-9775-1C2DE7430523}" type="pres">
      <dgm:prSet presAssocID="{4794636E-9DF0-4F2F-829B-5FC98A2DB8F4}" presName="spaceBetweenRectangles" presStyleCnt="0"/>
      <dgm:spPr/>
    </dgm:pt>
    <dgm:pt modelId="{405BD375-CE00-478D-A523-72B4C3055789}" type="pres">
      <dgm:prSet presAssocID="{BCAF7A35-61CB-4AA7-A683-B8AB6B76B020}" presName="parentLin" presStyleCnt="0"/>
      <dgm:spPr/>
    </dgm:pt>
    <dgm:pt modelId="{29449998-8CF5-4A92-8D40-12C9353D69C2}" type="pres">
      <dgm:prSet presAssocID="{BCAF7A35-61CB-4AA7-A683-B8AB6B76B020}" presName="parentLeftMargin" presStyleLbl="node1" presStyleIdx="1" presStyleCnt="3"/>
      <dgm:spPr/>
    </dgm:pt>
    <dgm:pt modelId="{8EDEA9C1-999A-48EE-8C9A-17C285CAEF28}" type="pres">
      <dgm:prSet presAssocID="{BCAF7A35-61CB-4AA7-A683-B8AB6B76B02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8C66BE0-6FA3-433F-9CEC-8B383868ED15}" type="pres">
      <dgm:prSet presAssocID="{BCAF7A35-61CB-4AA7-A683-B8AB6B76B020}" presName="negativeSpace" presStyleCnt="0"/>
      <dgm:spPr/>
    </dgm:pt>
    <dgm:pt modelId="{9D352E4B-986F-4E7F-B74F-BD071D245C44}" type="pres">
      <dgm:prSet presAssocID="{BCAF7A35-61CB-4AA7-A683-B8AB6B76B02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0F1D200-F22C-4AAD-8368-9E8A977B815F}" type="presOf" srcId="{970C448D-245B-4A10-8261-4CB8489375DC}" destId="{82398903-A46B-48CE-9F24-AA0C21AD0FBC}" srcOrd="0" destOrd="0" presId="urn:microsoft.com/office/officeart/2005/8/layout/list1"/>
    <dgm:cxn modelId="{E1DB7D0E-A2AE-4821-A28F-54AC1A091410}" type="presOf" srcId="{66438FC2-55BB-4615-8E40-3D058500575B}" destId="{3D4FDD2B-F781-43FF-B988-DED743FD1B1A}" srcOrd="0" destOrd="0" presId="urn:microsoft.com/office/officeart/2005/8/layout/list1"/>
    <dgm:cxn modelId="{BDF6BE0F-482A-4B3E-BF9D-E3695E4AE7C0}" srcId="{970C448D-245B-4A10-8261-4CB8489375DC}" destId="{9E91741B-833A-4E92-9649-1061C288A38F}" srcOrd="0" destOrd="0" parTransId="{D4B4C4AD-43A6-416D-AB3E-1D0D1E619611}" sibTransId="{BEAAEF0C-1D56-4B45-B42D-D1F828969890}"/>
    <dgm:cxn modelId="{CE67FA14-E706-4410-8F2A-FA91BF67AA31}" srcId="{9A1BEA3F-C7DC-4B69-A91F-2F7D30921882}" destId="{8E422458-1BF0-43EA-8E51-5C2A2E91F53B}" srcOrd="0" destOrd="0" parTransId="{EA35C362-EEDB-4FD0-BFE9-27A729B43DFD}" sibTransId="{4E0C38D7-3C33-4F27-AE4A-F613F1D99B12}"/>
    <dgm:cxn modelId="{FD3DFF18-EE8A-4C08-87C3-A84ED9BDB385}" srcId="{BCAF7A35-61CB-4AA7-A683-B8AB6B76B020}" destId="{6B76637D-7A6F-4873-9753-6C6EC8783CC9}" srcOrd="1" destOrd="0" parTransId="{0250EF83-9C0F-4936-B9F3-C0B8F25D113A}" sibTransId="{255E73CC-842B-4328-B697-7084008C72E9}"/>
    <dgm:cxn modelId="{48E1111A-9BC8-4F1C-93AA-36B8D368981F}" type="presOf" srcId="{BCAF7A35-61CB-4AA7-A683-B8AB6B76B020}" destId="{29449998-8CF5-4A92-8D40-12C9353D69C2}" srcOrd="0" destOrd="0" presId="urn:microsoft.com/office/officeart/2005/8/layout/list1"/>
    <dgm:cxn modelId="{A4DF881F-A8CD-49BD-A72D-EE900B610D3A}" srcId="{9A1BEA3F-C7DC-4B69-A91F-2F7D30921882}" destId="{D8F8A443-F143-4785-8B66-4F96796E59CB}" srcOrd="4" destOrd="0" parTransId="{FEDAD843-DE20-4A42-8A5E-A719205424E0}" sibTransId="{333D0944-B7AF-4682-B9CB-4DCFA216B1AC}"/>
    <dgm:cxn modelId="{2FE9D61F-B67F-4F9F-8740-F651ABB693A6}" type="presOf" srcId="{9E91741B-833A-4E92-9649-1061C288A38F}" destId="{5286B613-5239-4CC1-BD58-6D484B80BB1C}" srcOrd="1" destOrd="0" presId="urn:microsoft.com/office/officeart/2005/8/layout/list1"/>
    <dgm:cxn modelId="{51E4A92B-B363-43ED-861A-A122A73A8943}" type="presOf" srcId="{F0CA450C-DDB4-401A-A894-D2E68CA8A2F5}" destId="{9D352E4B-986F-4E7F-B74F-BD071D245C44}" srcOrd="0" destOrd="2" presId="urn:microsoft.com/office/officeart/2005/8/layout/list1"/>
    <dgm:cxn modelId="{39282732-D26A-4AC7-8EB9-CAF3A3973139}" srcId="{970C448D-245B-4A10-8261-4CB8489375DC}" destId="{9A1BEA3F-C7DC-4B69-A91F-2F7D30921882}" srcOrd="1" destOrd="0" parTransId="{9C9416AF-F1F8-4CD3-A0F2-A9C5A36E9AAE}" sibTransId="{4794636E-9DF0-4F2F-829B-5FC98A2DB8F4}"/>
    <dgm:cxn modelId="{A843C541-2212-495D-86E9-3795A03D2F81}" type="presOf" srcId="{9E91741B-833A-4E92-9649-1061C288A38F}" destId="{4379AF59-23AE-4C69-88B4-82191509E91B}" srcOrd="0" destOrd="0" presId="urn:microsoft.com/office/officeart/2005/8/layout/list1"/>
    <dgm:cxn modelId="{D93F024D-8902-4238-ADB9-A22C4F2DBCA7}" srcId="{9E91741B-833A-4E92-9649-1061C288A38F}" destId="{66438FC2-55BB-4615-8E40-3D058500575B}" srcOrd="0" destOrd="0" parTransId="{D0D41E2F-BD6A-44B5-848F-B87F7A35CC88}" sibTransId="{9A1A8B8B-925B-429E-AE1F-5AF090037311}"/>
    <dgm:cxn modelId="{C0027A4E-EA15-402A-A5A3-D3A0A339880B}" type="presOf" srcId="{EF9E5489-98E1-46CD-B206-8C50C0C2A18B}" destId="{DAA14042-A2BA-4084-B6B7-CEF49A9FE69F}" srcOrd="0" destOrd="3" presId="urn:microsoft.com/office/officeart/2005/8/layout/list1"/>
    <dgm:cxn modelId="{EEAE0652-EDBF-4C20-B5BD-6DE4ED965203}" srcId="{BCAF7A35-61CB-4AA7-A683-B8AB6B76B020}" destId="{AAB3DA1B-9D5A-4973-B7B7-3FFADD311A49}" srcOrd="0" destOrd="0" parTransId="{4D506060-0A3D-4B0B-B1CF-BA7168274AA9}" sibTransId="{071BF1EB-0A37-4AC8-8337-36BFEAFF8562}"/>
    <dgm:cxn modelId="{222F2052-2DBF-4B1A-AE02-8A8D2969FA5E}" type="presOf" srcId="{D8F8A443-F143-4785-8B66-4F96796E59CB}" destId="{DAA14042-A2BA-4084-B6B7-CEF49A9FE69F}" srcOrd="0" destOrd="4" presId="urn:microsoft.com/office/officeart/2005/8/layout/list1"/>
    <dgm:cxn modelId="{DA519475-F3A4-4CE3-8CE6-ECE7464E96C2}" type="presOf" srcId="{9A1BEA3F-C7DC-4B69-A91F-2F7D30921882}" destId="{4D01582C-AE28-4BF7-9C61-9FC94C506EE6}" srcOrd="1" destOrd="0" presId="urn:microsoft.com/office/officeart/2005/8/layout/list1"/>
    <dgm:cxn modelId="{B288FD76-E2C7-415B-94FB-F1B5B1F44061}" type="presOf" srcId="{6B76637D-7A6F-4873-9753-6C6EC8783CC9}" destId="{9D352E4B-986F-4E7F-B74F-BD071D245C44}" srcOrd="0" destOrd="1" presId="urn:microsoft.com/office/officeart/2005/8/layout/list1"/>
    <dgm:cxn modelId="{57C1485A-192F-45C7-A094-55A1E9C9D1E3}" srcId="{9A1BEA3F-C7DC-4B69-A91F-2F7D30921882}" destId="{595F6F3D-F0F0-4474-ADD5-8877716DA330}" srcOrd="1" destOrd="0" parTransId="{8C9DB6B7-B060-4EAA-956D-91F23F7C14C9}" sibTransId="{0AB15FD9-754D-453F-B2E6-5A87E6BB94ED}"/>
    <dgm:cxn modelId="{DADF477B-B5B0-4359-A276-9A1905E431F0}" type="presOf" srcId="{B63D3BE2-305A-4ECA-AE23-1C67C0A01140}" destId="{3D4FDD2B-F781-43FF-B988-DED743FD1B1A}" srcOrd="0" destOrd="1" presId="urn:microsoft.com/office/officeart/2005/8/layout/list1"/>
    <dgm:cxn modelId="{33E47F7C-32DF-4D7C-9F75-247B4067457A}" type="presOf" srcId="{9A1BEA3F-C7DC-4B69-A91F-2F7D30921882}" destId="{28F65BD9-C4A4-4DB8-8BDA-95999FC85E99}" srcOrd="0" destOrd="0" presId="urn:microsoft.com/office/officeart/2005/8/layout/list1"/>
    <dgm:cxn modelId="{8439D994-5A26-40B9-860B-31252A72DF4A}" type="presOf" srcId="{595F6F3D-F0F0-4474-ADD5-8877716DA330}" destId="{DAA14042-A2BA-4084-B6B7-CEF49A9FE69F}" srcOrd="0" destOrd="1" presId="urn:microsoft.com/office/officeart/2005/8/layout/list1"/>
    <dgm:cxn modelId="{691824A3-D891-49AD-9325-B01F9617DC21}" type="presOf" srcId="{AAB3DA1B-9D5A-4973-B7B7-3FFADD311A49}" destId="{9D352E4B-986F-4E7F-B74F-BD071D245C44}" srcOrd="0" destOrd="0" presId="urn:microsoft.com/office/officeart/2005/8/layout/list1"/>
    <dgm:cxn modelId="{D115E1B6-B934-4EA3-A6EE-6DBBB24B1473}" srcId="{970C448D-245B-4A10-8261-4CB8489375DC}" destId="{BCAF7A35-61CB-4AA7-A683-B8AB6B76B020}" srcOrd="2" destOrd="0" parTransId="{842A6FC5-BC59-4A5F-9A91-0D261DC4B08D}" sibTransId="{AD7D40DC-0C9E-4084-AD5F-B14A4CF566C0}"/>
    <dgm:cxn modelId="{FFBA3CB8-2C2E-48F2-B63E-752F516B65F7}" type="presOf" srcId="{BCAF7A35-61CB-4AA7-A683-B8AB6B76B020}" destId="{8EDEA9C1-999A-48EE-8C9A-17C285CAEF28}" srcOrd="1" destOrd="0" presId="urn:microsoft.com/office/officeart/2005/8/layout/list1"/>
    <dgm:cxn modelId="{6C4DF8BA-717E-4305-A654-4903BA8131F3}" srcId="{BCAF7A35-61CB-4AA7-A683-B8AB6B76B020}" destId="{F0CA450C-DDB4-401A-A894-D2E68CA8A2F5}" srcOrd="2" destOrd="0" parTransId="{4A7E4B5B-DDC2-47BD-962C-25F0C7FDBD7C}" sibTransId="{F4F13B02-09B3-44DE-A6FC-4D7C23DE3E7D}"/>
    <dgm:cxn modelId="{022E89CC-E331-4036-B929-36966BC7BE91}" type="presOf" srcId="{67B0A326-8758-4DC0-A3D1-6B273EEAD521}" destId="{DAA14042-A2BA-4084-B6B7-CEF49A9FE69F}" srcOrd="0" destOrd="2" presId="urn:microsoft.com/office/officeart/2005/8/layout/list1"/>
    <dgm:cxn modelId="{5BD642CD-1686-454D-96D1-CED7BFF2CE97}" srcId="{9E91741B-833A-4E92-9649-1061C288A38F}" destId="{B63D3BE2-305A-4ECA-AE23-1C67C0A01140}" srcOrd="1" destOrd="0" parTransId="{F5F43ABB-7392-40F0-BDC1-DC10AC5840A2}" sibTransId="{190CB111-5F19-4B9C-A90D-0FAC27E0E209}"/>
    <dgm:cxn modelId="{567916E8-D87F-4619-A23E-0BD8854AC37F}" srcId="{9A1BEA3F-C7DC-4B69-A91F-2F7D30921882}" destId="{EF9E5489-98E1-46CD-B206-8C50C0C2A18B}" srcOrd="3" destOrd="0" parTransId="{2C86F9F3-ADF9-4FFD-A2FD-BD41B8499349}" sibTransId="{87E07504-C4D2-4ABE-9C48-0180F97557F2}"/>
    <dgm:cxn modelId="{EC5900F7-2CE9-48EF-9199-6D49F2A42EEF}" type="presOf" srcId="{8E422458-1BF0-43EA-8E51-5C2A2E91F53B}" destId="{DAA14042-A2BA-4084-B6B7-CEF49A9FE69F}" srcOrd="0" destOrd="0" presId="urn:microsoft.com/office/officeart/2005/8/layout/list1"/>
    <dgm:cxn modelId="{820EDEFB-F312-491C-967A-2A67DB5B0905}" srcId="{9A1BEA3F-C7DC-4B69-A91F-2F7D30921882}" destId="{67B0A326-8758-4DC0-A3D1-6B273EEAD521}" srcOrd="2" destOrd="0" parTransId="{8443531F-103A-436C-9349-6EDA2528136E}" sibTransId="{C1C3A6D2-3820-4700-85EA-F7D6FCAF3504}"/>
    <dgm:cxn modelId="{70F1AB59-603D-4831-99CC-3DB7FA7DEA0F}" type="presParOf" srcId="{82398903-A46B-48CE-9F24-AA0C21AD0FBC}" destId="{2B651B3C-D52D-468B-B721-BC45D2CAC3CE}" srcOrd="0" destOrd="0" presId="urn:microsoft.com/office/officeart/2005/8/layout/list1"/>
    <dgm:cxn modelId="{48BEC99A-FD1C-481D-882B-86BB4AB5EBEB}" type="presParOf" srcId="{2B651B3C-D52D-468B-B721-BC45D2CAC3CE}" destId="{4379AF59-23AE-4C69-88B4-82191509E91B}" srcOrd="0" destOrd="0" presId="urn:microsoft.com/office/officeart/2005/8/layout/list1"/>
    <dgm:cxn modelId="{EC352155-C6B6-4D1C-A873-1A4059986CA2}" type="presParOf" srcId="{2B651B3C-D52D-468B-B721-BC45D2CAC3CE}" destId="{5286B613-5239-4CC1-BD58-6D484B80BB1C}" srcOrd="1" destOrd="0" presId="urn:microsoft.com/office/officeart/2005/8/layout/list1"/>
    <dgm:cxn modelId="{77B1AB51-2B54-425D-A63C-804749D15A8B}" type="presParOf" srcId="{82398903-A46B-48CE-9F24-AA0C21AD0FBC}" destId="{85D27327-0485-4BD1-BF60-08E4C3F2E1C6}" srcOrd="1" destOrd="0" presId="urn:microsoft.com/office/officeart/2005/8/layout/list1"/>
    <dgm:cxn modelId="{837F366A-B7B4-4DE3-A797-58A80802F7A1}" type="presParOf" srcId="{82398903-A46B-48CE-9F24-AA0C21AD0FBC}" destId="{3D4FDD2B-F781-43FF-B988-DED743FD1B1A}" srcOrd="2" destOrd="0" presId="urn:microsoft.com/office/officeart/2005/8/layout/list1"/>
    <dgm:cxn modelId="{CF338F25-1CB2-447E-9CAE-6A8555A0468E}" type="presParOf" srcId="{82398903-A46B-48CE-9F24-AA0C21AD0FBC}" destId="{60E593CE-D03B-4FCC-AC5C-94ED502D7173}" srcOrd="3" destOrd="0" presId="urn:microsoft.com/office/officeart/2005/8/layout/list1"/>
    <dgm:cxn modelId="{27321D86-1F3C-447D-ADEA-7042C27A1751}" type="presParOf" srcId="{82398903-A46B-48CE-9F24-AA0C21AD0FBC}" destId="{2A1319C4-EE7F-44F2-AC4D-D0A2CB0345C7}" srcOrd="4" destOrd="0" presId="urn:microsoft.com/office/officeart/2005/8/layout/list1"/>
    <dgm:cxn modelId="{836F0259-BD0F-46A3-8220-5FEA1029817B}" type="presParOf" srcId="{2A1319C4-EE7F-44F2-AC4D-D0A2CB0345C7}" destId="{28F65BD9-C4A4-4DB8-8BDA-95999FC85E99}" srcOrd="0" destOrd="0" presId="urn:microsoft.com/office/officeart/2005/8/layout/list1"/>
    <dgm:cxn modelId="{05036D55-9461-47B1-A047-F7E271BDF45C}" type="presParOf" srcId="{2A1319C4-EE7F-44F2-AC4D-D0A2CB0345C7}" destId="{4D01582C-AE28-4BF7-9C61-9FC94C506EE6}" srcOrd="1" destOrd="0" presId="urn:microsoft.com/office/officeart/2005/8/layout/list1"/>
    <dgm:cxn modelId="{BA74B7D4-BB40-474C-A214-E5DFFF7DB1B9}" type="presParOf" srcId="{82398903-A46B-48CE-9F24-AA0C21AD0FBC}" destId="{409C7A39-87E6-48C1-97AC-E10DBF843CB1}" srcOrd="5" destOrd="0" presId="urn:microsoft.com/office/officeart/2005/8/layout/list1"/>
    <dgm:cxn modelId="{D7A72A3C-E12F-485C-819F-62271DD70031}" type="presParOf" srcId="{82398903-A46B-48CE-9F24-AA0C21AD0FBC}" destId="{DAA14042-A2BA-4084-B6B7-CEF49A9FE69F}" srcOrd="6" destOrd="0" presId="urn:microsoft.com/office/officeart/2005/8/layout/list1"/>
    <dgm:cxn modelId="{95E7DBD9-462C-477D-A205-F24B31B0B492}" type="presParOf" srcId="{82398903-A46B-48CE-9F24-AA0C21AD0FBC}" destId="{F3713199-D581-41F9-9775-1C2DE7430523}" srcOrd="7" destOrd="0" presId="urn:microsoft.com/office/officeart/2005/8/layout/list1"/>
    <dgm:cxn modelId="{2DD58297-1EBF-4E8D-B82F-D57AB3D5EFF6}" type="presParOf" srcId="{82398903-A46B-48CE-9F24-AA0C21AD0FBC}" destId="{405BD375-CE00-478D-A523-72B4C3055789}" srcOrd="8" destOrd="0" presId="urn:microsoft.com/office/officeart/2005/8/layout/list1"/>
    <dgm:cxn modelId="{E53F6ECF-317B-4AD8-88F3-1DD527F18A43}" type="presParOf" srcId="{405BD375-CE00-478D-A523-72B4C3055789}" destId="{29449998-8CF5-4A92-8D40-12C9353D69C2}" srcOrd="0" destOrd="0" presId="urn:microsoft.com/office/officeart/2005/8/layout/list1"/>
    <dgm:cxn modelId="{D3AFAB28-A59C-41A8-9ADD-D0A9EAA980AC}" type="presParOf" srcId="{405BD375-CE00-478D-A523-72B4C3055789}" destId="{8EDEA9C1-999A-48EE-8C9A-17C285CAEF28}" srcOrd="1" destOrd="0" presId="urn:microsoft.com/office/officeart/2005/8/layout/list1"/>
    <dgm:cxn modelId="{8465C308-D831-4319-B42A-DE07BC4653D3}" type="presParOf" srcId="{82398903-A46B-48CE-9F24-AA0C21AD0FBC}" destId="{78C66BE0-6FA3-433F-9CEC-8B383868ED15}" srcOrd="9" destOrd="0" presId="urn:microsoft.com/office/officeart/2005/8/layout/list1"/>
    <dgm:cxn modelId="{838D9042-995D-497B-9736-EE5B79623149}" type="presParOf" srcId="{82398903-A46B-48CE-9F24-AA0C21AD0FBC}" destId="{9D352E4B-986F-4E7F-B74F-BD071D245C4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CCDA1F-2664-4758-8E11-0EF1139F0E1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F49695-ADDE-49EA-9F7E-95A823E661D7}">
      <dgm:prSet phldrT="[Text]" custT="1"/>
      <dgm:spPr/>
      <dgm:t>
        <a:bodyPr/>
        <a:lstStyle/>
        <a:p>
          <a:r>
            <a:rPr lang="de-AT" sz="1800" dirty="0">
              <a:latin typeface="Raleway" pitchFamily="2" charset="0"/>
            </a:rPr>
            <a:t>Emittent</a:t>
          </a:r>
          <a:endParaRPr lang="en-US" sz="1800" dirty="0">
            <a:latin typeface="Raleway" pitchFamily="2" charset="0"/>
          </a:endParaRPr>
        </a:p>
      </dgm:t>
    </dgm:pt>
    <dgm:pt modelId="{8D1D77CD-4D0E-4B72-8E91-825733CDB651}" type="parTrans" cxnId="{F5625E6E-D86E-406A-938A-6519CAC2C0B8}">
      <dgm:prSet/>
      <dgm:spPr/>
      <dgm:t>
        <a:bodyPr/>
        <a:lstStyle/>
        <a:p>
          <a:endParaRPr lang="en-US"/>
        </a:p>
      </dgm:t>
    </dgm:pt>
    <dgm:pt modelId="{C7A1DB74-A6E3-4E32-A864-53CC10A8A5A0}" type="sibTrans" cxnId="{F5625E6E-D86E-406A-938A-6519CAC2C0B8}">
      <dgm:prSet/>
      <dgm:spPr/>
      <dgm:t>
        <a:bodyPr/>
        <a:lstStyle/>
        <a:p>
          <a:endParaRPr lang="en-US"/>
        </a:p>
      </dgm:t>
    </dgm:pt>
    <dgm:pt modelId="{A700BAAE-5F8D-4754-BCFB-269C238DA44B}">
      <dgm:prSet phldrT="[Text]"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Öffentliche Anleihen</a:t>
          </a:r>
          <a:endParaRPr lang="en-US" sz="1600" dirty="0">
            <a:latin typeface="Raleway" pitchFamily="2" charset="0"/>
          </a:endParaRPr>
        </a:p>
      </dgm:t>
    </dgm:pt>
    <dgm:pt modelId="{5220D418-C5C0-4EDE-9FF1-AD2022B35130}" type="parTrans" cxnId="{0DCCA1E2-2BF5-44EE-93ED-4287360C93C0}">
      <dgm:prSet/>
      <dgm:spPr/>
      <dgm:t>
        <a:bodyPr/>
        <a:lstStyle/>
        <a:p>
          <a:endParaRPr lang="en-US"/>
        </a:p>
      </dgm:t>
    </dgm:pt>
    <dgm:pt modelId="{F24A6DEA-82C6-418D-B1AF-3DFF1513D104}" type="sibTrans" cxnId="{0DCCA1E2-2BF5-44EE-93ED-4287360C93C0}">
      <dgm:prSet/>
      <dgm:spPr/>
      <dgm:t>
        <a:bodyPr/>
        <a:lstStyle/>
        <a:p>
          <a:endParaRPr lang="en-US"/>
        </a:p>
      </dgm:t>
    </dgm:pt>
    <dgm:pt modelId="{18D0D69C-DB15-4804-A1FB-E30B20887898}">
      <dgm:prSet phldrT="[Text]" custT="1"/>
      <dgm:spPr/>
      <dgm:t>
        <a:bodyPr/>
        <a:lstStyle/>
        <a:p>
          <a:r>
            <a:rPr lang="de-AT" sz="1200" dirty="0">
              <a:latin typeface="Raleway" pitchFamily="2" charset="0"/>
            </a:rPr>
            <a:t>Bankschuld-verschreibungen</a:t>
          </a:r>
          <a:endParaRPr lang="en-US" sz="1200" dirty="0">
            <a:latin typeface="Raleway" pitchFamily="2" charset="0"/>
          </a:endParaRPr>
        </a:p>
      </dgm:t>
    </dgm:pt>
    <dgm:pt modelId="{7352AAAC-A5E0-4EBA-8191-EAB2B402B3A2}" type="parTrans" cxnId="{EA6C3CA1-57B2-4F2F-9989-26115DDE9041}">
      <dgm:prSet/>
      <dgm:spPr/>
      <dgm:t>
        <a:bodyPr/>
        <a:lstStyle/>
        <a:p>
          <a:endParaRPr lang="en-US"/>
        </a:p>
      </dgm:t>
    </dgm:pt>
    <dgm:pt modelId="{B67EF15C-DA75-423A-AE2E-FA5012881D8C}" type="sibTrans" cxnId="{EA6C3CA1-57B2-4F2F-9989-26115DDE9041}">
      <dgm:prSet/>
      <dgm:spPr/>
      <dgm:t>
        <a:bodyPr/>
        <a:lstStyle/>
        <a:p>
          <a:endParaRPr lang="en-US"/>
        </a:p>
      </dgm:t>
    </dgm:pt>
    <dgm:pt modelId="{9B37A62B-9B81-4573-827F-EB2CEF5901E7}">
      <dgm:prSet phldrT="[Text]" custT="1"/>
      <dgm:spPr/>
      <dgm:t>
        <a:bodyPr/>
        <a:lstStyle/>
        <a:p>
          <a:r>
            <a:rPr lang="de-AT" sz="1600" dirty="0">
              <a:latin typeface="Raleway" pitchFamily="2" charset="0"/>
            </a:rPr>
            <a:t>Unternehmens-anleihen</a:t>
          </a:r>
          <a:endParaRPr lang="en-US" sz="1600" dirty="0">
            <a:latin typeface="Raleway" pitchFamily="2" charset="0"/>
          </a:endParaRPr>
        </a:p>
      </dgm:t>
    </dgm:pt>
    <dgm:pt modelId="{166E803F-DA98-4286-B9D5-8C050B1EA3BA}" type="parTrans" cxnId="{F845AA50-6217-4579-B987-0CC023122871}">
      <dgm:prSet/>
      <dgm:spPr/>
      <dgm:t>
        <a:bodyPr/>
        <a:lstStyle/>
        <a:p>
          <a:endParaRPr lang="en-US"/>
        </a:p>
      </dgm:t>
    </dgm:pt>
    <dgm:pt modelId="{77ED77B5-A3F6-411D-9645-AF62DEB9052B}" type="sibTrans" cxnId="{F845AA50-6217-4579-B987-0CC023122871}">
      <dgm:prSet/>
      <dgm:spPr/>
      <dgm:t>
        <a:bodyPr/>
        <a:lstStyle/>
        <a:p>
          <a:endParaRPr lang="en-US"/>
        </a:p>
      </dgm:t>
    </dgm:pt>
    <dgm:pt modelId="{37A1FCA0-8D52-401D-B07A-F76BE58A5CFA}">
      <dgm:prSet phldrT="[Text]"/>
      <dgm:spPr/>
      <dgm:t>
        <a:bodyPr/>
        <a:lstStyle/>
        <a:p>
          <a:r>
            <a:rPr lang="de-AT" dirty="0">
              <a:latin typeface="Raleway" pitchFamily="2" charset="0"/>
            </a:rPr>
            <a:t>Finanzierung von Defiziten</a:t>
          </a:r>
          <a:endParaRPr lang="en-US" dirty="0">
            <a:latin typeface="Raleway" pitchFamily="2" charset="0"/>
          </a:endParaRPr>
        </a:p>
      </dgm:t>
    </dgm:pt>
    <dgm:pt modelId="{7C0B2AA5-B83F-45F5-87B2-BC3A20513943}" type="parTrans" cxnId="{E2F8BCB5-CECB-4965-9A60-3F4BF5B7DA3C}">
      <dgm:prSet/>
      <dgm:spPr/>
      <dgm:t>
        <a:bodyPr/>
        <a:lstStyle/>
        <a:p>
          <a:endParaRPr lang="en-US"/>
        </a:p>
      </dgm:t>
    </dgm:pt>
    <dgm:pt modelId="{89820639-7849-493E-83E5-1439C3DA46A2}" type="sibTrans" cxnId="{E2F8BCB5-CECB-4965-9A60-3F4BF5B7DA3C}">
      <dgm:prSet/>
      <dgm:spPr/>
      <dgm:t>
        <a:bodyPr/>
        <a:lstStyle/>
        <a:p>
          <a:endParaRPr lang="en-US"/>
        </a:p>
      </dgm:t>
    </dgm:pt>
    <dgm:pt modelId="{EDF21545-D772-4B89-B68D-2766C9194D75}">
      <dgm:prSet phldrT="[Text]"/>
      <dgm:spPr/>
      <dgm:t>
        <a:bodyPr/>
        <a:lstStyle/>
        <a:p>
          <a:r>
            <a:rPr lang="de-AT" dirty="0">
              <a:latin typeface="Raleway" pitchFamily="2" charset="0"/>
            </a:rPr>
            <a:t>Finanzierung des Kreditgeschäfts</a:t>
          </a:r>
          <a:endParaRPr lang="en-US" dirty="0">
            <a:latin typeface="Raleway" pitchFamily="2" charset="0"/>
          </a:endParaRPr>
        </a:p>
      </dgm:t>
    </dgm:pt>
    <dgm:pt modelId="{52DABAF1-1100-4884-AA69-D007646E84D4}" type="parTrans" cxnId="{DC0C6A32-70BF-4C50-BC07-B0AFC9A65E2C}">
      <dgm:prSet/>
      <dgm:spPr/>
      <dgm:t>
        <a:bodyPr/>
        <a:lstStyle/>
        <a:p>
          <a:endParaRPr lang="en-US"/>
        </a:p>
      </dgm:t>
    </dgm:pt>
    <dgm:pt modelId="{916731AC-5958-4F1F-A935-7447A253C0C7}" type="sibTrans" cxnId="{DC0C6A32-70BF-4C50-BC07-B0AFC9A65E2C}">
      <dgm:prSet/>
      <dgm:spPr/>
      <dgm:t>
        <a:bodyPr/>
        <a:lstStyle/>
        <a:p>
          <a:endParaRPr lang="en-US"/>
        </a:p>
      </dgm:t>
    </dgm:pt>
    <dgm:pt modelId="{B7C908D6-454C-466B-9CE7-51B42C36B3E0}">
      <dgm:prSet phldrT="[Text]"/>
      <dgm:spPr/>
      <dgm:t>
        <a:bodyPr/>
        <a:lstStyle/>
        <a:p>
          <a:r>
            <a:rPr lang="de-AT" dirty="0">
              <a:latin typeface="Raleway" pitchFamily="2" charset="0"/>
            </a:rPr>
            <a:t>Finanzierung von Investitionen</a:t>
          </a:r>
          <a:endParaRPr lang="en-US" dirty="0">
            <a:latin typeface="Raleway" pitchFamily="2" charset="0"/>
          </a:endParaRPr>
        </a:p>
      </dgm:t>
    </dgm:pt>
    <dgm:pt modelId="{4F498BE8-22A6-423D-8D7F-0FB298764BCF}" type="parTrans" cxnId="{7673632B-543C-4A6C-BB0C-B3B170CA73BF}">
      <dgm:prSet/>
      <dgm:spPr/>
      <dgm:t>
        <a:bodyPr/>
        <a:lstStyle/>
        <a:p>
          <a:endParaRPr lang="en-US"/>
        </a:p>
      </dgm:t>
    </dgm:pt>
    <dgm:pt modelId="{7EB6AF61-29D9-42C6-8D28-9DDA1E87C51A}" type="sibTrans" cxnId="{7673632B-543C-4A6C-BB0C-B3B170CA73BF}">
      <dgm:prSet/>
      <dgm:spPr/>
      <dgm:t>
        <a:bodyPr/>
        <a:lstStyle/>
        <a:p>
          <a:endParaRPr lang="en-US"/>
        </a:p>
      </dgm:t>
    </dgm:pt>
    <dgm:pt modelId="{281EEA20-882F-4C77-B8DA-3C1EEEA18046}" type="pres">
      <dgm:prSet presAssocID="{63CCDA1F-2664-4758-8E11-0EF1139F0E1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5AE186-49CF-43C1-876A-BC438D584D1A}" type="pres">
      <dgm:prSet presAssocID="{DFF49695-ADDE-49EA-9F7E-95A823E661D7}" presName="hierRoot1" presStyleCnt="0">
        <dgm:presLayoutVars>
          <dgm:hierBranch val="init"/>
        </dgm:presLayoutVars>
      </dgm:prSet>
      <dgm:spPr/>
    </dgm:pt>
    <dgm:pt modelId="{9FB103F0-F8DC-4A27-85A3-47F9CFE6F9D5}" type="pres">
      <dgm:prSet presAssocID="{DFF49695-ADDE-49EA-9F7E-95A823E661D7}" presName="rootComposite1" presStyleCnt="0"/>
      <dgm:spPr/>
    </dgm:pt>
    <dgm:pt modelId="{88D57751-02F1-4416-B663-CB516D3B359D}" type="pres">
      <dgm:prSet presAssocID="{DFF49695-ADDE-49EA-9F7E-95A823E661D7}" presName="rootText1" presStyleLbl="node0" presStyleIdx="0" presStyleCnt="1">
        <dgm:presLayoutVars>
          <dgm:chPref val="3"/>
        </dgm:presLayoutVars>
      </dgm:prSet>
      <dgm:spPr/>
    </dgm:pt>
    <dgm:pt modelId="{4DFECF02-18E2-443E-B349-55F36C9CD50B}" type="pres">
      <dgm:prSet presAssocID="{DFF49695-ADDE-49EA-9F7E-95A823E661D7}" presName="rootConnector1" presStyleLbl="node1" presStyleIdx="0" presStyleCnt="0"/>
      <dgm:spPr/>
    </dgm:pt>
    <dgm:pt modelId="{CA740840-ECC6-44C0-BE3B-37390EA9164A}" type="pres">
      <dgm:prSet presAssocID="{DFF49695-ADDE-49EA-9F7E-95A823E661D7}" presName="hierChild2" presStyleCnt="0"/>
      <dgm:spPr/>
    </dgm:pt>
    <dgm:pt modelId="{B15F0217-8E38-4C97-85E4-E75C9B0A0A69}" type="pres">
      <dgm:prSet presAssocID="{5220D418-C5C0-4EDE-9FF1-AD2022B35130}" presName="Name37" presStyleLbl="parChTrans1D2" presStyleIdx="0" presStyleCnt="3"/>
      <dgm:spPr/>
    </dgm:pt>
    <dgm:pt modelId="{4B8123AB-9F1C-466D-8FEF-F81376EC929C}" type="pres">
      <dgm:prSet presAssocID="{A700BAAE-5F8D-4754-BCFB-269C238DA44B}" presName="hierRoot2" presStyleCnt="0">
        <dgm:presLayoutVars>
          <dgm:hierBranch val="init"/>
        </dgm:presLayoutVars>
      </dgm:prSet>
      <dgm:spPr/>
    </dgm:pt>
    <dgm:pt modelId="{1BCD3B37-9F62-42B0-94A3-8B95316F0C5E}" type="pres">
      <dgm:prSet presAssocID="{A700BAAE-5F8D-4754-BCFB-269C238DA44B}" presName="rootComposite" presStyleCnt="0"/>
      <dgm:spPr/>
    </dgm:pt>
    <dgm:pt modelId="{26EA59F8-B99B-4A75-B8D7-F42EFF6A371B}" type="pres">
      <dgm:prSet presAssocID="{A700BAAE-5F8D-4754-BCFB-269C238DA44B}" presName="rootText" presStyleLbl="node2" presStyleIdx="0" presStyleCnt="3">
        <dgm:presLayoutVars>
          <dgm:chPref val="3"/>
        </dgm:presLayoutVars>
      </dgm:prSet>
      <dgm:spPr/>
    </dgm:pt>
    <dgm:pt modelId="{31C253F1-19B4-435E-8520-A76CD18657E9}" type="pres">
      <dgm:prSet presAssocID="{A700BAAE-5F8D-4754-BCFB-269C238DA44B}" presName="rootConnector" presStyleLbl="node2" presStyleIdx="0" presStyleCnt="3"/>
      <dgm:spPr/>
    </dgm:pt>
    <dgm:pt modelId="{2FF98314-43F9-4BC4-84FB-4C797FBC612A}" type="pres">
      <dgm:prSet presAssocID="{A700BAAE-5F8D-4754-BCFB-269C238DA44B}" presName="hierChild4" presStyleCnt="0"/>
      <dgm:spPr/>
    </dgm:pt>
    <dgm:pt modelId="{0AA6C8EC-0135-479D-840F-A975A1CD9F8D}" type="pres">
      <dgm:prSet presAssocID="{7C0B2AA5-B83F-45F5-87B2-BC3A20513943}" presName="Name37" presStyleLbl="parChTrans1D3" presStyleIdx="0" presStyleCnt="3"/>
      <dgm:spPr/>
    </dgm:pt>
    <dgm:pt modelId="{2D00822C-B370-47D5-A905-247C674E0F24}" type="pres">
      <dgm:prSet presAssocID="{37A1FCA0-8D52-401D-B07A-F76BE58A5CFA}" presName="hierRoot2" presStyleCnt="0">
        <dgm:presLayoutVars>
          <dgm:hierBranch val="init"/>
        </dgm:presLayoutVars>
      </dgm:prSet>
      <dgm:spPr/>
    </dgm:pt>
    <dgm:pt modelId="{8929A097-E652-4762-A831-C327A5A23EA1}" type="pres">
      <dgm:prSet presAssocID="{37A1FCA0-8D52-401D-B07A-F76BE58A5CFA}" presName="rootComposite" presStyleCnt="0"/>
      <dgm:spPr/>
    </dgm:pt>
    <dgm:pt modelId="{BDCC82D0-4A4B-4A6A-BAB4-BA204593D12E}" type="pres">
      <dgm:prSet presAssocID="{37A1FCA0-8D52-401D-B07A-F76BE58A5CFA}" presName="rootText" presStyleLbl="node3" presStyleIdx="0" presStyleCnt="3">
        <dgm:presLayoutVars>
          <dgm:chPref val="3"/>
        </dgm:presLayoutVars>
      </dgm:prSet>
      <dgm:spPr/>
    </dgm:pt>
    <dgm:pt modelId="{6FAA47CC-8E64-44E1-A24B-2CFEC556E22E}" type="pres">
      <dgm:prSet presAssocID="{37A1FCA0-8D52-401D-B07A-F76BE58A5CFA}" presName="rootConnector" presStyleLbl="node3" presStyleIdx="0" presStyleCnt="3"/>
      <dgm:spPr/>
    </dgm:pt>
    <dgm:pt modelId="{B33113AA-DF97-48FD-B82A-57FDC1549CF1}" type="pres">
      <dgm:prSet presAssocID="{37A1FCA0-8D52-401D-B07A-F76BE58A5CFA}" presName="hierChild4" presStyleCnt="0"/>
      <dgm:spPr/>
    </dgm:pt>
    <dgm:pt modelId="{4C61F657-D255-437C-A938-97FE117768D0}" type="pres">
      <dgm:prSet presAssocID="{37A1FCA0-8D52-401D-B07A-F76BE58A5CFA}" presName="hierChild5" presStyleCnt="0"/>
      <dgm:spPr/>
    </dgm:pt>
    <dgm:pt modelId="{EE4346BB-B8E7-4801-ADA4-9DA73F12E58A}" type="pres">
      <dgm:prSet presAssocID="{A700BAAE-5F8D-4754-BCFB-269C238DA44B}" presName="hierChild5" presStyleCnt="0"/>
      <dgm:spPr/>
    </dgm:pt>
    <dgm:pt modelId="{8F2AD17D-7CE9-49E1-A0A9-FC806406BA67}" type="pres">
      <dgm:prSet presAssocID="{7352AAAC-A5E0-4EBA-8191-EAB2B402B3A2}" presName="Name37" presStyleLbl="parChTrans1D2" presStyleIdx="1" presStyleCnt="3"/>
      <dgm:spPr/>
    </dgm:pt>
    <dgm:pt modelId="{95150077-52DC-4F0E-A808-4388DC0363DA}" type="pres">
      <dgm:prSet presAssocID="{18D0D69C-DB15-4804-A1FB-E30B20887898}" presName="hierRoot2" presStyleCnt="0">
        <dgm:presLayoutVars>
          <dgm:hierBranch val="init"/>
        </dgm:presLayoutVars>
      </dgm:prSet>
      <dgm:spPr/>
    </dgm:pt>
    <dgm:pt modelId="{D84D5994-1B45-4482-95C5-7D6ECB34F8AC}" type="pres">
      <dgm:prSet presAssocID="{18D0D69C-DB15-4804-A1FB-E30B20887898}" presName="rootComposite" presStyleCnt="0"/>
      <dgm:spPr/>
    </dgm:pt>
    <dgm:pt modelId="{56C09C88-9E58-47C0-AA6A-8227437C7A59}" type="pres">
      <dgm:prSet presAssocID="{18D0D69C-DB15-4804-A1FB-E30B20887898}" presName="rootText" presStyleLbl="node2" presStyleIdx="1" presStyleCnt="3">
        <dgm:presLayoutVars>
          <dgm:chPref val="3"/>
        </dgm:presLayoutVars>
      </dgm:prSet>
      <dgm:spPr/>
    </dgm:pt>
    <dgm:pt modelId="{55A4929D-914D-4608-BBE4-35FFE799FED8}" type="pres">
      <dgm:prSet presAssocID="{18D0D69C-DB15-4804-A1FB-E30B20887898}" presName="rootConnector" presStyleLbl="node2" presStyleIdx="1" presStyleCnt="3"/>
      <dgm:spPr/>
    </dgm:pt>
    <dgm:pt modelId="{32BDEBAD-8DF7-4029-843D-8EF7E3586AC0}" type="pres">
      <dgm:prSet presAssocID="{18D0D69C-DB15-4804-A1FB-E30B20887898}" presName="hierChild4" presStyleCnt="0"/>
      <dgm:spPr/>
    </dgm:pt>
    <dgm:pt modelId="{539E80CB-990D-4861-9A6C-987BD2923A98}" type="pres">
      <dgm:prSet presAssocID="{52DABAF1-1100-4884-AA69-D007646E84D4}" presName="Name37" presStyleLbl="parChTrans1D3" presStyleIdx="1" presStyleCnt="3"/>
      <dgm:spPr/>
    </dgm:pt>
    <dgm:pt modelId="{0B1B208C-1ECC-4CF4-A621-21ACBCF4AFD0}" type="pres">
      <dgm:prSet presAssocID="{EDF21545-D772-4B89-B68D-2766C9194D75}" presName="hierRoot2" presStyleCnt="0">
        <dgm:presLayoutVars>
          <dgm:hierBranch val="init"/>
        </dgm:presLayoutVars>
      </dgm:prSet>
      <dgm:spPr/>
    </dgm:pt>
    <dgm:pt modelId="{F3B52AB2-B68A-4C85-9824-D22EEB8C9514}" type="pres">
      <dgm:prSet presAssocID="{EDF21545-D772-4B89-B68D-2766C9194D75}" presName="rootComposite" presStyleCnt="0"/>
      <dgm:spPr/>
    </dgm:pt>
    <dgm:pt modelId="{C810FEAF-4D8E-4358-BAF3-9241537BAF27}" type="pres">
      <dgm:prSet presAssocID="{EDF21545-D772-4B89-B68D-2766C9194D75}" presName="rootText" presStyleLbl="node3" presStyleIdx="1" presStyleCnt="3">
        <dgm:presLayoutVars>
          <dgm:chPref val="3"/>
        </dgm:presLayoutVars>
      </dgm:prSet>
      <dgm:spPr/>
    </dgm:pt>
    <dgm:pt modelId="{A02EC6D4-F070-4259-AB1F-768CA526D474}" type="pres">
      <dgm:prSet presAssocID="{EDF21545-D772-4B89-B68D-2766C9194D75}" presName="rootConnector" presStyleLbl="node3" presStyleIdx="1" presStyleCnt="3"/>
      <dgm:spPr/>
    </dgm:pt>
    <dgm:pt modelId="{5916959F-3163-430C-9939-0E0D05AA38DF}" type="pres">
      <dgm:prSet presAssocID="{EDF21545-D772-4B89-B68D-2766C9194D75}" presName="hierChild4" presStyleCnt="0"/>
      <dgm:spPr/>
    </dgm:pt>
    <dgm:pt modelId="{68886B63-0FDA-40F8-9E11-E7AA4EC83D07}" type="pres">
      <dgm:prSet presAssocID="{EDF21545-D772-4B89-B68D-2766C9194D75}" presName="hierChild5" presStyleCnt="0"/>
      <dgm:spPr/>
    </dgm:pt>
    <dgm:pt modelId="{131F1238-BF27-4C67-ABC2-E43E0D84A5EC}" type="pres">
      <dgm:prSet presAssocID="{18D0D69C-DB15-4804-A1FB-E30B20887898}" presName="hierChild5" presStyleCnt="0"/>
      <dgm:spPr/>
    </dgm:pt>
    <dgm:pt modelId="{F16EFA24-2BE1-47E7-A408-86B2B9C1F3F1}" type="pres">
      <dgm:prSet presAssocID="{166E803F-DA98-4286-B9D5-8C050B1EA3BA}" presName="Name37" presStyleLbl="parChTrans1D2" presStyleIdx="2" presStyleCnt="3"/>
      <dgm:spPr/>
    </dgm:pt>
    <dgm:pt modelId="{73BB1045-02C4-4B00-8854-B089B78192DE}" type="pres">
      <dgm:prSet presAssocID="{9B37A62B-9B81-4573-827F-EB2CEF5901E7}" presName="hierRoot2" presStyleCnt="0">
        <dgm:presLayoutVars>
          <dgm:hierBranch val="init"/>
        </dgm:presLayoutVars>
      </dgm:prSet>
      <dgm:spPr/>
    </dgm:pt>
    <dgm:pt modelId="{E4B44E92-27C0-4D08-8423-3E352C181768}" type="pres">
      <dgm:prSet presAssocID="{9B37A62B-9B81-4573-827F-EB2CEF5901E7}" presName="rootComposite" presStyleCnt="0"/>
      <dgm:spPr/>
    </dgm:pt>
    <dgm:pt modelId="{98BDD638-4BC9-4F65-BD62-49DFB6515CE8}" type="pres">
      <dgm:prSet presAssocID="{9B37A62B-9B81-4573-827F-EB2CEF5901E7}" presName="rootText" presStyleLbl="node2" presStyleIdx="2" presStyleCnt="3">
        <dgm:presLayoutVars>
          <dgm:chPref val="3"/>
        </dgm:presLayoutVars>
      </dgm:prSet>
      <dgm:spPr/>
    </dgm:pt>
    <dgm:pt modelId="{8434717C-B484-4189-947B-7F7AB32C1B82}" type="pres">
      <dgm:prSet presAssocID="{9B37A62B-9B81-4573-827F-EB2CEF5901E7}" presName="rootConnector" presStyleLbl="node2" presStyleIdx="2" presStyleCnt="3"/>
      <dgm:spPr/>
    </dgm:pt>
    <dgm:pt modelId="{81EF5B64-AF3B-4419-9B45-25319B7A2AC5}" type="pres">
      <dgm:prSet presAssocID="{9B37A62B-9B81-4573-827F-EB2CEF5901E7}" presName="hierChild4" presStyleCnt="0"/>
      <dgm:spPr/>
    </dgm:pt>
    <dgm:pt modelId="{B356378A-BCC7-49AB-B9BD-99A67F9B7BE0}" type="pres">
      <dgm:prSet presAssocID="{4F498BE8-22A6-423D-8D7F-0FB298764BCF}" presName="Name37" presStyleLbl="parChTrans1D3" presStyleIdx="2" presStyleCnt="3"/>
      <dgm:spPr/>
    </dgm:pt>
    <dgm:pt modelId="{C48FA738-0605-4B94-8480-B085B816C482}" type="pres">
      <dgm:prSet presAssocID="{B7C908D6-454C-466B-9CE7-51B42C36B3E0}" presName="hierRoot2" presStyleCnt="0">
        <dgm:presLayoutVars>
          <dgm:hierBranch val="init"/>
        </dgm:presLayoutVars>
      </dgm:prSet>
      <dgm:spPr/>
    </dgm:pt>
    <dgm:pt modelId="{60AC50E3-4E72-420E-A494-6D0FE5593D3A}" type="pres">
      <dgm:prSet presAssocID="{B7C908D6-454C-466B-9CE7-51B42C36B3E0}" presName="rootComposite" presStyleCnt="0"/>
      <dgm:spPr/>
    </dgm:pt>
    <dgm:pt modelId="{0767A415-0BBD-45C3-B09F-CDB1BDDB1DA7}" type="pres">
      <dgm:prSet presAssocID="{B7C908D6-454C-466B-9CE7-51B42C36B3E0}" presName="rootText" presStyleLbl="node3" presStyleIdx="2" presStyleCnt="3">
        <dgm:presLayoutVars>
          <dgm:chPref val="3"/>
        </dgm:presLayoutVars>
      </dgm:prSet>
      <dgm:spPr/>
    </dgm:pt>
    <dgm:pt modelId="{B0EB9745-100D-43A3-9BF7-3DBD3950955C}" type="pres">
      <dgm:prSet presAssocID="{B7C908D6-454C-466B-9CE7-51B42C36B3E0}" presName="rootConnector" presStyleLbl="node3" presStyleIdx="2" presStyleCnt="3"/>
      <dgm:spPr/>
    </dgm:pt>
    <dgm:pt modelId="{BBBB4516-9366-4804-9F13-EEE6F9F801F0}" type="pres">
      <dgm:prSet presAssocID="{B7C908D6-454C-466B-9CE7-51B42C36B3E0}" presName="hierChild4" presStyleCnt="0"/>
      <dgm:spPr/>
    </dgm:pt>
    <dgm:pt modelId="{77664AAF-5823-4EA7-B0AE-CA8AB5286397}" type="pres">
      <dgm:prSet presAssocID="{B7C908D6-454C-466B-9CE7-51B42C36B3E0}" presName="hierChild5" presStyleCnt="0"/>
      <dgm:spPr/>
    </dgm:pt>
    <dgm:pt modelId="{476CB418-9599-41BD-88E1-BDA0E67221FB}" type="pres">
      <dgm:prSet presAssocID="{9B37A62B-9B81-4573-827F-EB2CEF5901E7}" presName="hierChild5" presStyleCnt="0"/>
      <dgm:spPr/>
    </dgm:pt>
    <dgm:pt modelId="{DEC80BBC-A040-4637-B07C-97156D5B7B17}" type="pres">
      <dgm:prSet presAssocID="{DFF49695-ADDE-49EA-9F7E-95A823E661D7}" presName="hierChild3" presStyleCnt="0"/>
      <dgm:spPr/>
    </dgm:pt>
  </dgm:ptLst>
  <dgm:cxnLst>
    <dgm:cxn modelId="{059A001E-B331-4629-8590-D4D04F2A1A92}" type="presOf" srcId="{9B37A62B-9B81-4573-827F-EB2CEF5901E7}" destId="{98BDD638-4BC9-4F65-BD62-49DFB6515CE8}" srcOrd="0" destOrd="0" presId="urn:microsoft.com/office/officeart/2005/8/layout/orgChart1"/>
    <dgm:cxn modelId="{7004B528-1AD5-4311-842A-E2F8D67AC9D2}" type="presOf" srcId="{B7C908D6-454C-466B-9CE7-51B42C36B3E0}" destId="{B0EB9745-100D-43A3-9BF7-3DBD3950955C}" srcOrd="1" destOrd="0" presId="urn:microsoft.com/office/officeart/2005/8/layout/orgChart1"/>
    <dgm:cxn modelId="{78622B29-5262-4BFB-85C4-E4609111A153}" type="presOf" srcId="{EDF21545-D772-4B89-B68D-2766C9194D75}" destId="{C810FEAF-4D8E-4358-BAF3-9241537BAF27}" srcOrd="0" destOrd="0" presId="urn:microsoft.com/office/officeart/2005/8/layout/orgChart1"/>
    <dgm:cxn modelId="{7673632B-543C-4A6C-BB0C-B3B170CA73BF}" srcId="{9B37A62B-9B81-4573-827F-EB2CEF5901E7}" destId="{B7C908D6-454C-466B-9CE7-51B42C36B3E0}" srcOrd="0" destOrd="0" parTransId="{4F498BE8-22A6-423D-8D7F-0FB298764BCF}" sibTransId="{7EB6AF61-29D9-42C6-8D28-9DDA1E87C51A}"/>
    <dgm:cxn modelId="{51579B2F-FB30-4D76-B745-9B9B9ACF367B}" type="presOf" srcId="{B7C908D6-454C-466B-9CE7-51B42C36B3E0}" destId="{0767A415-0BBD-45C3-B09F-CDB1BDDB1DA7}" srcOrd="0" destOrd="0" presId="urn:microsoft.com/office/officeart/2005/8/layout/orgChart1"/>
    <dgm:cxn modelId="{C902AF2F-BB47-4FAE-AC14-80F631D97DE8}" type="presOf" srcId="{7352AAAC-A5E0-4EBA-8191-EAB2B402B3A2}" destId="{8F2AD17D-7CE9-49E1-A0A9-FC806406BA67}" srcOrd="0" destOrd="0" presId="urn:microsoft.com/office/officeart/2005/8/layout/orgChart1"/>
    <dgm:cxn modelId="{DC0C6A32-70BF-4C50-BC07-B0AFC9A65E2C}" srcId="{18D0D69C-DB15-4804-A1FB-E30B20887898}" destId="{EDF21545-D772-4B89-B68D-2766C9194D75}" srcOrd="0" destOrd="0" parTransId="{52DABAF1-1100-4884-AA69-D007646E84D4}" sibTransId="{916731AC-5958-4F1F-A935-7447A253C0C7}"/>
    <dgm:cxn modelId="{B8A41E5B-9721-440B-AD08-389FDCF72C7D}" type="presOf" srcId="{9B37A62B-9B81-4573-827F-EB2CEF5901E7}" destId="{8434717C-B484-4189-947B-7F7AB32C1B82}" srcOrd="1" destOrd="0" presId="urn:microsoft.com/office/officeart/2005/8/layout/orgChart1"/>
    <dgm:cxn modelId="{A90CED42-A958-42AA-9A26-420B954A0713}" type="presOf" srcId="{52DABAF1-1100-4884-AA69-D007646E84D4}" destId="{539E80CB-990D-4861-9A6C-987BD2923A98}" srcOrd="0" destOrd="0" presId="urn:microsoft.com/office/officeart/2005/8/layout/orgChart1"/>
    <dgm:cxn modelId="{4FDDCE6C-2B9F-4612-96FD-11297DC04221}" type="presOf" srcId="{18D0D69C-DB15-4804-A1FB-E30B20887898}" destId="{56C09C88-9E58-47C0-AA6A-8227437C7A59}" srcOrd="0" destOrd="0" presId="urn:microsoft.com/office/officeart/2005/8/layout/orgChart1"/>
    <dgm:cxn modelId="{F5625E6E-D86E-406A-938A-6519CAC2C0B8}" srcId="{63CCDA1F-2664-4758-8E11-0EF1139F0E1E}" destId="{DFF49695-ADDE-49EA-9F7E-95A823E661D7}" srcOrd="0" destOrd="0" parTransId="{8D1D77CD-4D0E-4B72-8E91-825733CDB651}" sibTransId="{C7A1DB74-A6E3-4E32-A864-53CC10A8A5A0}"/>
    <dgm:cxn modelId="{F845AA50-6217-4579-B987-0CC023122871}" srcId="{DFF49695-ADDE-49EA-9F7E-95A823E661D7}" destId="{9B37A62B-9B81-4573-827F-EB2CEF5901E7}" srcOrd="2" destOrd="0" parTransId="{166E803F-DA98-4286-B9D5-8C050B1EA3BA}" sibTransId="{77ED77B5-A3F6-411D-9645-AF62DEB9052B}"/>
    <dgm:cxn modelId="{ECEEFA73-FF47-4D24-8F4A-517C50F15030}" type="presOf" srcId="{37A1FCA0-8D52-401D-B07A-F76BE58A5CFA}" destId="{6FAA47CC-8E64-44E1-A24B-2CFEC556E22E}" srcOrd="1" destOrd="0" presId="urn:microsoft.com/office/officeart/2005/8/layout/orgChart1"/>
    <dgm:cxn modelId="{BA77CF57-5C5F-4486-B336-B99DC23E9C7A}" type="presOf" srcId="{DFF49695-ADDE-49EA-9F7E-95A823E661D7}" destId="{88D57751-02F1-4416-B663-CB516D3B359D}" srcOrd="0" destOrd="0" presId="urn:microsoft.com/office/officeart/2005/8/layout/orgChart1"/>
    <dgm:cxn modelId="{A1621E58-1A0F-4B65-AF01-EA2EAA09F581}" type="presOf" srcId="{63CCDA1F-2664-4758-8E11-0EF1139F0E1E}" destId="{281EEA20-882F-4C77-B8DA-3C1EEEA18046}" srcOrd="0" destOrd="0" presId="urn:microsoft.com/office/officeart/2005/8/layout/orgChart1"/>
    <dgm:cxn modelId="{9DB90687-029A-4099-A28E-B90B9CC63A1F}" type="presOf" srcId="{18D0D69C-DB15-4804-A1FB-E30B20887898}" destId="{55A4929D-914D-4608-BBE4-35FFE799FED8}" srcOrd="1" destOrd="0" presId="urn:microsoft.com/office/officeart/2005/8/layout/orgChart1"/>
    <dgm:cxn modelId="{EA6C3CA1-57B2-4F2F-9989-26115DDE9041}" srcId="{DFF49695-ADDE-49EA-9F7E-95A823E661D7}" destId="{18D0D69C-DB15-4804-A1FB-E30B20887898}" srcOrd="1" destOrd="0" parTransId="{7352AAAC-A5E0-4EBA-8191-EAB2B402B3A2}" sibTransId="{B67EF15C-DA75-423A-AE2E-FA5012881D8C}"/>
    <dgm:cxn modelId="{3CA323A8-F04D-405D-9A8F-35BD45514DAB}" type="presOf" srcId="{DFF49695-ADDE-49EA-9F7E-95A823E661D7}" destId="{4DFECF02-18E2-443E-B349-55F36C9CD50B}" srcOrd="1" destOrd="0" presId="urn:microsoft.com/office/officeart/2005/8/layout/orgChart1"/>
    <dgm:cxn modelId="{6FBA8CAC-99CE-4120-B0E8-42A8B5E52959}" type="presOf" srcId="{7C0B2AA5-B83F-45F5-87B2-BC3A20513943}" destId="{0AA6C8EC-0135-479D-840F-A975A1CD9F8D}" srcOrd="0" destOrd="0" presId="urn:microsoft.com/office/officeart/2005/8/layout/orgChart1"/>
    <dgm:cxn modelId="{E2F8BCB5-CECB-4965-9A60-3F4BF5B7DA3C}" srcId="{A700BAAE-5F8D-4754-BCFB-269C238DA44B}" destId="{37A1FCA0-8D52-401D-B07A-F76BE58A5CFA}" srcOrd="0" destOrd="0" parTransId="{7C0B2AA5-B83F-45F5-87B2-BC3A20513943}" sibTransId="{89820639-7849-493E-83E5-1439C3DA46A2}"/>
    <dgm:cxn modelId="{0337F7B5-713E-4E78-9911-65EBA88344F0}" type="presOf" srcId="{A700BAAE-5F8D-4754-BCFB-269C238DA44B}" destId="{31C253F1-19B4-435E-8520-A76CD18657E9}" srcOrd="1" destOrd="0" presId="urn:microsoft.com/office/officeart/2005/8/layout/orgChart1"/>
    <dgm:cxn modelId="{777C8DBD-FF24-4D0F-A343-3B5ABA5FE11A}" type="presOf" srcId="{166E803F-DA98-4286-B9D5-8C050B1EA3BA}" destId="{F16EFA24-2BE1-47E7-A408-86B2B9C1F3F1}" srcOrd="0" destOrd="0" presId="urn:microsoft.com/office/officeart/2005/8/layout/orgChart1"/>
    <dgm:cxn modelId="{66B0C7BE-D61B-4773-ADAE-185CBD7F6424}" type="presOf" srcId="{5220D418-C5C0-4EDE-9FF1-AD2022B35130}" destId="{B15F0217-8E38-4C97-85E4-E75C9B0A0A69}" srcOrd="0" destOrd="0" presId="urn:microsoft.com/office/officeart/2005/8/layout/orgChart1"/>
    <dgm:cxn modelId="{DBB291C2-AF56-4F16-BED1-4706B33A3789}" type="presOf" srcId="{37A1FCA0-8D52-401D-B07A-F76BE58A5CFA}" destId="{BDCC82D0-4A4B-4A6A-BAB4-BA204593D12E}" srcOrd="0" destOrd="0" presId="urn:microsoft.com/office/officeart/2005/8/layout/orgChart1"/>
    <dgm:cxn modelId="{46240CCA-A8DE-4F66-862A-A2986B9F99D2}" type="presOf" srcId="{4F498BE8-22A6-423D-8D7F-0FB298764BCF}" destId="{B356378A-BCC7-49AB-B9BD-99A67F9B7BE0}" srcOrd="0" destOrd="0" presId="urn:microsoft.com/office/officeart/2005/8/layout/orgChart1"/>
    <dgm:cxn modelId="{B507B1CF-4B26-483E-9391-BE080ADC0AEE}" type="presOf" srcId="{A700BAAE-5F8D-4754-BCFB-269C238DA44B}" destId="{26EA59F8-B99B-4A75-B8D7-F42EFF6A371B}" srcOrd="0" destOrd="0" presId="urn:microsoft.com/office/officeart/2005/8/layout/orgChart1"/>
    <dgm:cxn modelId="{7B3B2BDD-B5CB-4333-A08B-A05151D185AC}" type="presOf" srcId="{EDF21545-D772-4B89-B68D-2766C9194D75}" destId="{A02EC6D4-F070-4259-AB1F-768CA526D474}" srcOrd="1" destOrd="0" presId="urn:microsoft.com/office/officeart/2005/8/layout/orgChart1"/>
    <dgm:cxn modelId="{0DCCA1E2-2BF5-44EE-93ED-4287360C93C0}" srcId="{DFF49695-ADDE-49EA-9F7E-95A823E661D7}" destId="{A700BAAE-5F8D-4754-BCFB-269C238DA44B}" srcOrd="0" destOrd="0" parTransId="{5220D418-C5C0-4EDE-9FF1-AD2022B35130}" sibTransId="{F24A6DEA-82C6-418D-B1AF-3DFF1513D104}"/>
    <dgm:cxn modelId="{9030E198-0F87-4252-A4AF-C0B5386FCE85}" type="presParOf" srcId="{281EEA20-882F-4C77-B8DA-3C1EEEA18046}" destId="{595AE186-49CF-43C1-876A-BC438D584D1A}" srcOrd="0" destOrd="0" presId="urn:microsoft.com/office/officeart/2005/8/layout/orgChart1"/>
    <dgm:cxn modelId="{23F702AB-40E6-4952-B638-780E88094A7B}" type="presParOf" srcId="{595AE186-49CF-43C1-876A-BC438D584D1A}" destId="{9FB103F0-F8DC-4A27-85A3-47F9CFE6F9D5}" srcOrd="0" destOrd="0" presId="urn:microsoft.com/office/officeart/2005/8/layout/orgChart1"/>
    <dgm:cxn modelId="{61A08792-3BDD-4A67-AB2E-A332BB1AF413}" type="presParOf" srcId="{9FB103F0-F8DC-4A27-85A3-47F9CFE6F9D5}" destId="{88D57751-02F1-4416-B663-CB516D3B359D}" srcOrd="0" destOrd="0" presId="urn:microsoft.com/office/officeart/2005/8/layout/orgChart1"/>
    <dgm:cxn modelId="{44CC4CD5-B674-4694-A87B-5D4D80D3177E}" type="presParOf" srcId="{9FB103F0-F8DC-4A27-85A3-47F9CFE6F9D5}" destId="{4DFECF02-18E2-443E-B349-55F36C9CD50B}" srcOrd="1" destOrd="0" presId="urn:microsoft.com/office/officeart/2005/8/layout/orgChart1"/>
    <dgm:cxn modelId="{D1C57759-462B-41A5-A737-2A9C09FD6A80}" type="presParOf" srcId="{595AE186-49CF-43C1-876A-BC438D584D1A}" destId="{CA740840-ECC6-44C0-BE3B-37390EA9164A}" srcOrd="1" destOrd="0" presId="urn:microsoft.com/office/officeart/2005/8/layout/orgChart1"/>
    <dgm:cxn modelId="{20905D34-F47D-433D-A16E-B303EEA5752C}" type="presParOf" srcId="{CA740840-ECC6-44C0-BE3B-37390EA9164A}" destId="{B15F0217-8E38-4C97-85E4-E75C9B0A0A69}" srcOrd="0" destOrd="0" presId="urn:microsoft.com/office/officeart/2005/8/layout/orgChart1"/>
    <dgm:cxn modelId="{D4B51B5E-A5B8-42A0-96AB-2370EE272F08}" type="presParOf" srcId="{CA740840-ECC6-44C0-BE3B-37390EA9164A}" destId="{4B8123AB-9F1C-466D-8FEF-F81376EC929C}" srcOrd="1" destOrd="0" presId="urn:microsoft.com/office/officeart/2005/8/layout/orgChart1"/>
    <dgm:cxn modelId="{3022F910-7341-4B4C-A4C7-8F24B84A8099}" type="presParOf" srcId="{4B8123AB-9F1C-466D-8FEF-F81376EC929C}" destId="{1BCD3B37-9F62-42B0-94A3-8B95316F0C5E}" srcOrd="0" destOrd="0" presId="urn:microsoft.com/office/officeart/2005/8/layout/orgChart1"/>
    <dgm:cxn modelId="{347AACF1-B261-408D-8095-8F9F27751AB5}" type="presParOf" srcId="{1BCD3B37-9F62-42B0-94A3-8B95316F0C5E}" destId="{26EA59F8-B99B-4A75-B8D7-F42EFF6A371B}" srcOrd="0" destOrd="0" presId="urn:microsoft.com/office/officeart/2005/8/layout/orgChart1"/>
    <dgm:cxn modelId="{D8280882-74CC-4FBD-8933-C1EC1D8AEF32}" type="presParOf" srcId="{1BCD3B37-9F62-42B0-94A3-8B95316F0C5E}" destId="{31C253F1-19B4-435E-8520-A76CD18657E9}" srcOrd="1" destOrd="0" presId="urn:microsoft.com/office/officeart/2005/8/layout/orgChart1"/>
    <dgm:cxn modelId="{783516A8-D6C6-47B2-AA6B-512560895892}" type="presParOf" srcId="{4B8123AB-9F1C-466D-8FEF-F81376EC929C}" destId="{2FF98314-43F9-4BC4-84FB-4C797FBC612A}" srcOrd="1" destOrd="0" presId="urn:microsoft.com/office/officeart/2005/8/layout/orgChart1"/>
    <dgm:cxn modelId="{D7BD0F0B-FE50-4185-88E0-7A8923897C64}" type="presParOf" srcId="{2FF98314-43F9-4BC4-84FB-4C797FBC612A}" destId="{0AA6C8EC-0135-479D-840F-A975A1CD9F8D}" srcOrd="0" destOrd="0" presId="urn:microsoft.com/office/officeart/2005/8/layout/orgChart1"/>
    <dgm:cxn modelId="{7463CAE3-C48F-475D-B981-3B37D6F10482}" type="presParOf" srcId="{2FF98314-43F9-4BC4-84FB-4C797FBC612A}" destId="{2D00822C-B370-47D5-A905-247C674E0F24}" srcOrd="1" destOrd="0" presId="urn:microsoft.com/office/officeart/2005/8/layout/orgChart1"/>
    <dgm:cxn modelId="{866409C9-BE73-4894-8D0C-0CFEA6F0910F}" type="presParOf" srcId="{2D00822C-B370-47D5-A905-247C674E0F24}" destId="{8929A097-E652-4762-A831-C327A5A23EA1}" srcOrd="0" destOrd="0" presId="urn:microsoft.com/office/officeart/2005/8/layout/orgChart1"/>
    <dgm:cxn modelId="{6C7AAADC-4795-40BE-A6F9-A7EAE8FE2BE7}" type="presParOf" srcId="{8929A097-E652-4762-A831-C327A5A23EA1}" destId="{BDCC82D0-4A4B-4A6A-BAB4-BA204593D12E}" srcOrd="0" destOrd="0" presId="urn:microsoft.com/office/officeart/2005/8/layout/orgChart1"/>
    <dgm:cxn modelId="{E72FBDD4-1E6F-435D-832C-861A8660B4E4}" type="presParOf" srcId="{8929A097-E652-4762-A831-C327A5A23EA1}" destId="{6FAA47CC-8E64-44E1-A24B-2CFEC556E22E}" srcOrd="1" destOrd="0" presId="urn:microsoft.com/office/officeart/2005/8/layout/orgChart1"/>
    <dgm:cxn modelId="{FE533AF6-9A32-458B-AB5B-3145C9462CF0}" type="presParOf" srcId="{2D00822C-B370-47D5-A905-247C674E0F24}" destId="{B33113AA-DF97-48FD-B82A-57FDC1549CF1}" srcOrd="1" destOrd="0" presId="urn:microsoft.com/office/officeart/2005/8/layout/orgChart1"/>
    <dgm:cxn modelId="{D47E8EB1-67FC-40E8-82B8-2A3614A3DEE9}" type="presParOf" srcId="{2D00822C-B370-47D5-A905-247C674E0F24}" destId="{4C61F657-D255-437C-A938-97FE117768D0}" srcOrd="2" destOrd="0" presId="urn:microsoft.com/office/officeart/2005/8/layout/orgChart1"/>
    <dgm:cxn modelId="{3E889351-539D-421B-9FF8-7FFC1691841A}" type="presParOf" srcId="{4B8123AB-9F1C-466D-8FEF-F81376EC929C}" destId="{EE4346BB-B8E7-4801-ADA4-9DA73F12E58A}" srcOrd="2" destOrd="0" presId="urn:microsoft.com/office/officeart/2005/8/layout/orgChart1"/>
    <dgm:cxn modelId="{6ED25EB9-85A5-4AED-B8FE-6A00B371E513}" type="presParOf" srcId="{CA740840-ECC6-44C0-BE3B-37390EA9164A}" destId="{8F2AD17D-7CE9-49E1-A0A9-FC806406BA67}" srcOrd="2" destOrd="0" presId="urn:microsoft.com/office/officeart/2005/8/layout/orgChart1"/>
    <dgm:cxn modelId="{78D39B7A-8429-4CB0-B9B5-631E6F0F6A7B}" type="presParOf" srcId="{CA740840-ECC6-44C0-BE3B-37390EA9164A}" destId="{95150077-52DC-4F0E-A808-4388DC0363DA}" srcOrd="3" destOrd="0" presId="urn:microsoft.com/office/officeart/2005/8/layout/orgChart1"/>
    <dgm:cxn modelId="{5A0B919B-2305-4224-A862-769AC7D30EF9}" type="presParOf" srcId="{95150077-52DC-4F0E-A808-4388DC0363DA}" destId="{D84D5994-1B45-4482-95C5-7D6ECB34F8AC}" srcOrd="0" destOrd="0" presId="urn:microsoft.com/office/officeart/2005/8/layout/orgChart1"/>
    <dgm:cxn modelId="{58998523-D520-45BB-9ABD-6BFBE9F6E720}" type="presParOf" srcId="{D84D5994-1B45-4482-95C5-7D6ECB34F8AC}" destId="{56C09C88-9E58-47C0-AA6A-8227437C7A59}" srcOrd="0" destOrd="0" presId="urn:microsoft.com/office/officeart/2005/8/layout/orgChart1"/>
    <dgm:cxn modelId="{800B07F2-7C8F-45C6-B389-C43697149E86}" type="presParOf" srcId="{D84D5994-1B45-4482-95C5-7D6ECB34F8AC}" destId="{55A4929D-914D-4608-BBE4-35FFE799FED8}" srcOrd="1" destOrd="0" presId="urn:microsoft.com/office/officeart/2005/8/layout/orgChart1"/>
    <dgm:cxn modelId="{63A06279-0D4E-48F8-8BDE-729647D684B4}" type="presParOf" srcId="{95150077-52DC-4F0E-A808-4388DC0363DA}" destId="{32BDEBAD-8DF7-4029-843D-8EF7E3586AC0}" srcOrd="1" destOrd="0" presId="urn:microsoft.com/office/officeart/2005/8/layout/orgChart1"/>
    <dgm:cxn modelId="{BF6FDA9B-F7D0-4F28-974C-24709CA6558C}" type="presParOf" srcId="{32BDEBAD-8DF7-4029-843D-8EF7E3586AC0}" destId="{539E80CB-990D-4861-9A6C-987BD2923A98}" srcOrd="0" destOrd="0" presId="urn:microsoft.com/office/officeart/2005/8/layout/orgChart1"/>
    <dgm:cxn modelId="{A6CA072A-DFA8-45E1-AB92-D86395C6FE83}" type="presParOf" srcId="{32BDEBAD-8DF7-4029-843D-8EF7E3586AC0}" destId="{0B1B208C-1ECC-4CF4-A621-21ACBCF4AFD0}" srcOrd="1" destOrd="0" presId="urn:microsoft.com/office/officeart/2005/8/layout/orgChart1"/>
    <dgm:cxn modelId="{5722BA96-AEE2-4773-AD98-93492F57CC97}" type="presParOf" srcId="{0B1B208C-1ECC-4CF4-A621-21ACBCF4AFD0}" destId="{F3B52AB2-B68A-4C85-9824-D22EEB8C9514}" srcOrd="0" destOrd="0" presId="urn:microsoft.com/office/officeart/2005/8/layout/orgChart1"/>
    <dgm:cxn modelId="{1B2AB643-327D-4E4B-9CD5-118763D40974}" type="presParOf" srcId="{F3B52AB2-B68A-4C85-9824-D22EEB8C9514}" destId="{C810FEAF-4D8E-4358-BAF3-9241537BAF27}" srcOrd="0" destOrd="0" presId="urn:microsoft.com/office/officeart/2005/8/layout/orgChart1"/>
    <dgm:cxn modelId="{A17067CB-F649-4ED2-B59D-790097AFFD18}" type="presParOf" srcId="{F3B52AB2-B68A-4C85-9824-D22EEB8C9514}" destId="{A02EC6D4-F070-4259-AB1F-768CA526D474}" srcOrd="1" destOrd="0" presId="urn:microsoft.com/office/officeart/2005/8/layout/orgChart1"/>
    <dgm:cxn modelId="{0357E33A-C994-4895-9827-968C4882BBC8}" type="presParOf" srcId="{0B1B208C-1ECC-4CF4-A621-21ACBCF4AFD0}" destId="{5916959F-3163-430C-9939-0E0D05AA38DF}" srcOrd="1" destOrd="0" presId="urn:microsoft.com/office/officeart/2005/8/layout/orgChart1"/>
    <dgm:cxn modelId="{A839B19D-FB53-48A9-AA35-89539AC9112D}" type="presParOf" srcId="{0B1B208C-1ECC-4CF4-A621-21ACBCF4AFD0}" destId="{68886B63-0FDA-40F8-9E11-E7AA4EC83D07}" srcOrd="2" destOrd="0" presId="urn:microsoft.com/office/officeart/2005/8/layout/orgChart1"/>
    <dgm:cxn modelId="{5193673A-0CEB-42B8-AC26-FF4D2C716642}" type="presParOf" srcId="{95150077-52DC-4F0E-A808-4388DC0363DA}" destId="{131F1238-BF27-4C67-ABC2-E43E0D84A5EC}" srcOrd="2" destOrd="0" presId="urn:microsoft.com/office/officeart/2005/8/layout/orgChart1"/>
    <dgm:cxn modelId="{CCAC9E4E-9472-4125-981B-B2573C7DE0DE}" type="presParOf" srcId="{CA740840-ECC6-44C0-BE3B-37390EA9164A}" destId="{F16EFA24-2BE1-47E7-A408-86B2B9C1F3F1}" srcOrd="4" destOrd="0" presId="urn:microsoft.com/office/officeart/2005/8/layout/orgChart1"/>
    <dgm:cxn modelId="{3295E64A-0749-4091-94E7-0A1BE6011C62}" type="presParOf" srcId="{CA740840-ECC6-44C0-BE3B-37390EA9164A}" destId="{73BB1045-02C4-4B00-8854-B089B78192DE}" srcOrd="5" destOrd="0" presId="urn:microsoft.com/office/officeart/2005/8/layout/orgChart1"/>
    <dgm:cxn modelId="{B6C02152-8F54-46B6-B932-CE05A288F30E}" type="presParOf" srcId="{73BB1045-02C4-4B00-8854-B089B78192DE}" destId="{E4B44E92-27C0-4D08-8423-3E352C181768}" srcOrd="0" destOrd="0" presId="urn:microsoft.com/office/officeart/2005/8/layout/orgChart1"/>
    <dgm:cxn modelId="{E0DD3E9C-BDFA-4E86-ADA5-03A1C20082E1}" type="presParOf" srcId="{E4B44E92-27C0-4D08-8423-3E352C181768}" destId="{98BDD638-4BC9-4F65-BD62-49DFB6515CE8}" srcOrd="0" destOrd="0" presId="urn:microsoft.com/office/officeart/2005/8/layout/orgChart1"/>
    <dgm:cxn modelId="{3A73F665-0C69-41B7-BEB5-D61938F2B071}" type="presParOf" srcId="{E4B44E92-27C0-4D08-8423-3E352C181768}" destId="{8434717C-B484-4189-947B-7F7AB32C1B82}" srcOrd="1" destOrd="0" presId="urn:microsoft.com/office/officeart/2005/8/layout/orgChart1"/>
    <dgm:cxn modelId="{CA7F54F6-EE45-4C46-A3C8-46BAE7B72E9C}" type="presParOf" srcId="{73BB1045-02C4-4B00-8854-B089B78192DE}" destId="{81EF5B64-AF3B-4419-9B45-25319B7A2AC5}" srcOrd="1" destOrd="0" presId="urn:microsoft.com/office/officeart/2005/8/layout/orgChart1"/>
    <dgm:cxn modelId="{D071C7C6-7814-4151-8162-8A0391FED6BD}" type="presParOf" srcId="{81EF5B64-AF3B-4419-9B45-25319B7A2AC5}" destId="{B356378A-BCC7-49AB-B9BD-99A67F9B7BE0}" srcOrd="0" destOrd="0" presId="urn:microsoft.com/office/officeart/2005/8/layout/orgChart1"/>
    <dgm:cxn modelId="{0BE5E854-4B41-45EA-9D27-04C084E6EEDB}" type="presParOf" srcId="{81EF5B64-AF3B-4419-9B45-25319B7A2AC5}" destId="{C48FA738-0605-4B94-8480-B085B816C482}" srcOrd="1" destOrd="0" presId="urn:microsoft.com/office/officeart/2005/8/layout/orgChart1"/>
    <dgm:cxn modelId="{6CB48C8E-345D-4F07-8AB2-F333019CB057}" type="presParOf" srcId="{C48FA738-0605-4B94-8480-B085B816C482}" destId="{60AC50E3-4E72-420E-A494-6D0FE5593D3A}" srcOrd="0" destOrd="0" presId="urn:microsoft.com/office/officeart/2005/8/layout/orgChart1"/>
    <dgm:cxn modelId="{278A8811-30E2-48A2-8119-BA4BF63A8068}" type="presParOf" srcId="{60AC50E3-4E72-420E-A494-6D0FE5593D3A}" destId="{0767A415-0BBD-45C3-B09F-CDB1BDDB1DA7}" srcOrd="0" destOrd="0" presId="urn:microsoft.com/office/officeart/2005/8/layout/orgChart1"/>
    <dgm:cxn modelId="{1643F82A-D764-40E8-8D19-E1C27C95A260}" type="presParOf" srcId="{60AC50E3-4E72-420E-A494-6D0FE5593D3A}" destId="{B0EB9745-100D-43A3-9BF7-3DBD3950955C}" srcOrd="1" destOrd="0" presId="urn:microsoft.com/office/officeart/2005/8/layout/orgChart1"/>
    <dgm:cxn modelId="{E5CC3C21-6153-4B7D-B569-0D9B4F827177}" type="presParOf" srcId="{C48FA738-0605-4B94-8480-B085B816C482}" destId="{BBBB4516-9366-4804-9F13-EEE6F9F801F0}" srcOrd="1" destOrd="0" presId="urn:microsoft.com/office/officeart/2005/8/layout/orgChart1"/>
    <dgm:cxn modelId="{F29D9B5D-0E1D-48AC-B157-ABA9BFBC2C0A}" type="presParOf" srcId="{C48FA738-0605-4B94-8480-B085B816C482}" destId="{77664AAF-5823-4EA7-B0AE-CA8AB5286397}" srcOrd="2" destOrd="0" presId="urn:microsoft.com/office/officeart/2005/8/layout/orgChart1"/>
    <dgm:cxn modelId="{2F0BF480-D313-4913-803B-CE1AFD192C8E}" type="presParOf" srcId="{73BB1045-02C4-4B00-8854-B089B78192DE}" destId="{476CB418-9599-41BD-88E1-BDA0E67221FB}" srcOrd="2" destOrd="0" presId="urn:microsoft.com/office/officeart/2005/8/layout/orgChart1"/>
    <dgm:cxn modelId="{CC8345D0-0E62-4B91-A288-E653E6BCAD39}" type="presParOf" srcId="{595AE186-49CF-43C1-876A-BC438D584D1A}" destId="{DEC80BBC-A040-4637-B07C-97156D5B7B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A35871-3644-4DE8-AFCF-18CBB74B366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C406BB-3C2D-4E71-89C4-E1A9C3EB9049}">
      <dgm:prSet custT="1"/>
      <dgm:spPr/>
      <dgm:t>
        <a:bodyPr/>
        <a:lstStyle/>
        <a:p>
          <a:r>
            <a:rPr lang="de-AT" sz="3600" dirty="0">
              <a:latin typeface="Raleway" pitchFamily="2" charset="0"/>
            </a:rPr>
            <a:t>Zinserträge</a:t>
          </a:r>
          <a:endParaRPr lang="en-US" sz="5900" dirty="0">
            <a:latin typeface="Raleway" pitchFamily="2" charset="0"/>
          </a:endParaRPr>
        </a:p>
      </dgm:t>
    </dgm:pt>
    <dgm:pt modelId="{7042828A-E685-40B4-8B9D-4F16426FAF04}" type="parTrans" cxnId="{C1787608-FA85-4744-B73F-D924484EA08B}">
      <dgm:prSet/>
      <dgm:spPr/>
      <dgm:t>
        <a:bodyPr/>
        <a:lstStyle/>
        <a:p>
          <a:endParaRPr lang="en-US"/>
        </a:p>
      </dgm:t>
    </dgm:pt>
    <dgm:pt modelId="{A7CAAB95-2E2D-4581-AE4B-7F08BC6694FD}" type="sibTrans" cxnId="{C1787608-FA85-4744-B73F-D924484EA08B}">
      <dgm:prSet/>
      <dgm:spPr/>
      <dgm:t>
        <a:bodyPr/>
        <a:lstStyle/>
        <a:p>
          <a:endParaRPr lang="en-US"/>
        </a:p>
      </dgm:t>
    </dgm:pt>
    <dgm:pt modelId="{2EB93E5B-E866-483F-BBC6-0F7C2CF94FCC}">
      <dgm:prSet custT="1"/>
      <dgm:spPr/>
      <dgm:t>
        <a:bodyPr/>
        <a:lstStyle/>
        <a:p>
          <a:r>
            <a:rPr lang="de-AT" sz="3600" dirty="0">
              <a:latin typeface="Raleway" pitchFamily="2" charset="0"/>
            </a:rPr>
            <a:t>Dividende</a:t>
          </a:r>
          <a:endParaRPr lang="en-US" sz="5900" dirty="0">
            <a:latin typeface="Raleway" pitchFamily="2" charset="0"/>
          </a:endParaRPr>
        </a:p>
      </dgm:t>
    </dgm:pt>
    <dgm:pt modelId="{0A945580-041B-4E8A-B629-B387F1F2E0F1}" type="parTrans" cxnId="{AC073838-E982-4235-86C0-83AD105BA646}">
      <dgm:prSet/>
      <dgm:spPr/>
      <dgm:t>
        <a:bodyPr/>
        <a:lstStyle/>
        <a:p>
          <a:endParaRPr lang="en-US"/>
        </a:p>
      </dgm:t>
    </dgm:pt>
    <dgm:pt modelId="{4842A7A8-88D9-481D-907E-3E2ABC1D993F}" type="sibTrans" cxnId="{AC073838-E982-4235-86C0-83AD105BA646}">
      <dgm:prSet/>
      <dgm:spPr/>
      <dgm:t>
        <a:bodyPr/>
        <a:lstStyle/>
        <a:p>
          <a:endParaRPr lang="en-US"/>
        </a:p>
      </dgm:t>
    </dgm:pt>
    <dgm:pt modelId="{FE24181A-F91B-426F-AE40-5A03E5320F3E}">
      <dgm:prSet custT="1"/>
      <dgm:spPr/>
      <dgm:t>
        <a:bodyPr/>
        <a:lstStyle/>
        <a:p>
          <a:r>
            <a:rPr lang="de-AT" sz="3600" dirty="0">
              <a:latin typeface="Raleway" pitchFamily="2" charset="0"/>
            </a:rPr>
            <a:t>Kursgewinn</a:t>
          </a:r>
          <a:endParaRPr lang="en-US" sz="5900" dirty="0">
            <a:latin typeface="Raleway" pitchFamily="2" charset="0"/>
          </a:endParaRPr>
        </a:p>
      </dgm:t>
    </dgm:pt>
    <dgm:pt modelId="{03055BCA-68F7-45E9-9EB6-1D7FAC2E1CC3}" type="parTrans" cxnId="{32AA53BB-AB28-4029-9E97-8122970EE8B4}">
      <dgm:prSet/>
      <dgm:spPr/>
      <dgm:t>
        <a:bodyPr/>
        <a:lstStyle/>
        <a:p>
          <a:endParaRPr lang="en-US"/>
        </a:p>
      </dgm:t>
    </dgm:pt>
    <dgm:pt modelId="{59A0DB29-6F7C-4809-8DA0-8738771F370F}" type="sibTrans" cxnId="{32AA53BB-AB28-4029-9E97-8122970EE8B4}">
      <dgm:prSet/>
      <dgm:spPr/>
      <dgm:t>
        <a:bodyPr/>
        <a:lstStyle/>
        <a:p>
          <a:endParaRPr lang="en-US"/>
        </a:p>
      </dgm:t>
    </dgm:pt>
    <dgm:pt modelId="{FF3575FE-8A60-4923-A9E6-EFDA48E46E05}" type="pres">
      <dgm:prSet presAssocID="{01A35871-3644-4DE8-AFCF-18CBB74B3666}" presName="vert0" presStyleCnt="0">
        <dgm:presLayoutVars>
          <dgm:dir/>
          <dgm:animOne val="branch"/>
          <dgm:animLvl val="lvl"/>
        </dgm:presLayoutVars>
      </dgm:prSet>
      <dgm:spPr/>
    </dgm:pt>
    <dgm:pt modelId="{67B283EB-12FF-4759-B901-D452289FB95F}" type="pres">
      <dgm:prSet presAssocID="{EDC406BB-3C2D-4E71-89C4-E1A9C3EB9049}" presName="thickLine" presStyleLbl="alignNode1" presStyleIdx="0" presStyleCnt="3"/>
      <dgm:spPr/>
    </dgm:pt>
    <dgm:pt modelId="{660C165E-4EA9-4B83-9297-B4C0C7C5CE75}" type="pres">
      <dgm:prSet presAssocID="{EDC406BB-3C2D-4E71-89C4-E1A9C3EB9049}" presName="horz1" presStyleCnt="0"/>
      <dgm:spPr/>
    </dgm:pt>
    <dgm:pt modelId="{FB055039-7E89-4B1E-BDBC-98C550257CFB}" type="pres">
      <dgm:prSet presAssocID="{EDC406BB-3C2D-4E71-89C4-E1A9C3EB9049}" presName="tx1" presStyleLbl="revTx" presStyleIdx="0" presStyleCnt="3"/>
      <dgm:spPr/>
    </dgm:pt>
    <dgm:pt modelId="{A60BCF5A-B9B6-47ED-A888-79B7BD67F877}" type="pres">
      <dgm:prSet presAssocID="{EDC406BB-3C2D-4E71-89C4-E1A9C3EB9049}" presName="vert1" presStyleCnt="0"/>
      <dgm:spPr/>
    </dgm:pt>
    <dgm:pt modelId="{A2868668-235E-488D-8B53-97A07DEE5B00}" type="pres">
      <dgm:prSet presAssocID="{2EB93E5B-E866-483F-BBC6-0F7C2CF94FCC}" presName="thickLine" presStyleLbl="alignNode1" presStyleIdx="1" presStyleCnt="3"/>
      <dgm:spPr/>
    </dgm:pt>
    <dgm:pt modelId="{8CD603C4-07F8-4076-93FF-A7087D7D0690}" type="pres">
      <dgm:prSet presAssocID="{2EB93E5B-E866-483F-BBC6-0F7C2CF94FCC}" presName="horz1" presStyleCnt="0"/>
      <dgm:spPr/>
    </dgm:pt>
    <dgm:pt modelId="{EDBC739F-AEDF-465C-B443-A33DB6BD2956}" type="pres">
      <dgm:prSet presAssocID="{2EB93E5B-E866-483F-BBC6-0F7C2CF94FCC}" presName="tx1" presStyleLbl="revTx" presStyleIdx="1" presStyleCnt="3"/>
      <dgm:spPr/>
    </dgm:pt>
    <dgm:pt modelId="{314FE875-B13F-40CD-8169-113723496589}" type="pres">
      <dgm:prSet presAssocID="{2EB93E5B-E866-483F-BBC6-0F7C2CF94FCC}" presName="vert1" presStyleCnt="0"/>
      <dgm:spPr/>
    </dgm:pt>
    <dgm:pt modelId="{C4EEB05F-8E97-41C0-A27D-310F30EB1690}" type="pres">
      <dgm:prSet presAssocID="{FE24181A-F91B-426F-AE40-5A03E5320F3E}" presName="thickLine" presStyleLbl="alignNode1" presStyleIdx="2" presStyleCnt="3"/>
      <dgm:spPr/>
    </dgm:pt>
    <dgm:pt modelId="{6A08B394-3D2A-4618-B6FE-7384796F1322}" type="pres">
      <dgm:prSet presAssocID="{FE24181A-F91B-426F-AE40-5A03E5320F3E}" presName="horz1" presStyleCnt="0"/>
      <dgm:spPr/>
    </dgm:pt>
    <dgm:pt modelId="{C685FE89-AA70-48E0-92A2-EF7AC7D91803}" type="pres">
      <dgm:prSet presAssocID="{FE24181A-F91B-426F-AE40-5A03E5320F3E}" presName="tx1" presStyleLbl="revTx" presStyleIdx="2" presStyleCnt="3"/>
      <dgm:spPr/>
    </dgm:pt>
    <dgm:pt modelId="{50988B84-BE3B-46ED-B26F-AF6F5BDD5B7A}" type="pres">
      <dgm:prSet presAssocID="{FE24181A-F91B-426F-AE40-5A03E5320F3E}" presName="vert1" presStyleCnt="0"/>
      <dgm:spPr/>
    </dgm:pt>
  </dgm:ptLst>
  <dgm:cxnLst>
    <dgm:cxn modelId="{C1787608-FA85-4744-B73F-D924484EA08B}" srcId="{01A35871-3644-4DE8-AFCF-18CBB74B3666}" destId="{EDC406BB-3C2D-4E71-89C4-E1A9C3EB9049}" srcOrd="0" destOrd="0" parTransId="{7042828A-E685-40B4-8B9D-4F16426FAF04}" sibTransId="{A7CAAB95-2E2D-4581-AE4B-7F08BC6694FD}"/>
    <dgm:cxn modelId="{F1FEC71E-3187-4BC6-A2FA-DC2AD959BA39}" type="presOf" srcId="{EDC406BB-3C2D-4E71-89C4-E1A9C3EB9049}" destId="{FB055039-7E89-4B1E-BDBC-98C550257CFB}" srcOrd="0" destOrd="0" presId="urn:microsoft.com/office/officeart/2008/layout/LinedList"/>
    <dgm:cxn modelId="{AC073838-E982-4235-86C0-83AD105BA646}" srcId="{01A35871-3644-4DE8-AFCF-18CBB74B3666}" destId="{2EB93E5B-E866-483F-BBC6-0F7C2CF94FCC}" srcOrd="1" destOrd="0" parTransId="{0A945580-041B-4E8A-B629-B387F1F2E0F1}" sibTransId="{4842A7A8-88D9-481D-907E-3E2ABC1D993F}"/>
    <dgm:cxn modelId="{ED432874-84C9-4B7D-9339-5533F794708B}" type="presOf" srcId="{2EB93E5B-E866-483F-BBC6-0F7C2CF94FCC}" destId="{EDBC739F-AEDF-465C-B443-A33DB6BD2956}" srcOrd="0" destOrd="0" presId="urn:microsoft.com/office/officeart/2008/layout/LinedList"/>
    <dgm:cxn modelId="{476F0AAD-E02E-4EB8-921D-254F1286455C}" type="presOf" srcId="{FE24181A-F91B-426F-AE40-5A03E5320F3E}" destId="{C685FE89-AA70-48E0-92A2-EF7AC7D91803}" srcOrd="0" destOrd="0" presId="urn:microsoft.com/office/officeart/2008/layout/LinedList"/>
    <dgm:cxn modelId="{AF8FE6AE-6FF1-47EF-A682-3ED01CF165DF}" type="presOf" srcId="{01A35871-3644-4DE8-AFCF-18CBB74B3666}" destId="{FF3575FE-8A60-4923-A9E6-EFDA48E46E05}" srcOrd="0" destOrd="0" presId="urn:microsoft.com/office/officeart/2008/layout/LinedList"/>
    <dgm:cxn modelId="{32AA53BB-AB28-4029-9E97-8122970EE8B4}" srcId="{01A35871-3644-4DE8-AFCF-18CBB74B3666}" destId="{FE24181A-F91B-426F-AE40-5A03E5320F3E}" srcOrd="2" destOrd="0" parTransId="{03055BCA-68F7-45E9-9EB6-1D7FAC2E1CC3}" sibTransId="{59A0DB29-6F7C-4809-8DA0-8738771F370F}"/>
    <dgm:cxn modelId="{6E05F3C9-8293-48BE-A31C-23E723C65207}" type="presParOf" srcId="{FF3575FE-8A60-4923-A9E6-EFDA48E46E05}" destId="{67B283EB-12FF-4759-B901-D452289FB95F}" srcOrd="0" destOrd="0" presId="urn:microsoft.com/office/officeart/2008/layout/LinedList"/>
    <dgm:cxn modelId="{AD519AF9-0E21-4378-8C0E-6A43ED65CAEA}" type="presParOf" srcId="{FF3575FE-8A60-4923-A9E6-EFDA48E46E05}" destId="{660C165E-4EA9-4B83-9297-B4C0C7C5CE75}" srcOrd="1" destOrd="0" presId="urn:microsoft.com/office/officeart/2008/layout/LinedList"/>
    <dgm:cxn modelId="{B3BD4578-92C6-4817-B833-FDBA904B2689}" type="presParOf" srcId="{660C165E-4EA9-4B83-9297-B4C0C7C5CE75}" destId="{FB055039-7E89-4B1E-BDBC-98C550257CFB}" srcOrd="0" destOrd="0" presId="urn:microsoft.com/office/officeart/2008/layout/LinedList"/>
    <dgm:cxn modelId="{71D0A1E2-2433-424D-B609-16BD33B6AB41}" type="presParOf" srcId="{660C165E-4EA9-4B83-9297-B4C0C7C5CE75}" destId="{A60BCF5A-B9B6-47ED-A888-79B7BD67F877}" srcOrd="1" destOrd="0" presId="urn:microsoft.com/office/officeart/2008/layout/LinedList"/>
    <dgm:cxn modelId="{95CBFD89-9719-49FC-95A5-DCDD79E57C12}" type="presParOf" srcId="{FF3575FE-8A60-4923-A9E6-EFDA48E46E05}" destId="{A2868668-235E-488D-8B53-97A07DEE5B00}" srcOrd="2" destOrd="0" presId="urn:microsoft.com/office/officeart/2008/layout/LinedList"/>
    <dgm:cxn modelId="{90CBD1D3-3D0B-4770-AB8C-6961BEC866A5}" type="presParOf" srcId="{FF3575FE-8A60-4923-A9E6-EFDA48E46E05}" destId="{8CD603C4-07F8-4076-93FF-A7087D7D0690}" srcOrd="3" destOrd="0" presId="urn:microsoft.com/office/officeart/2008/layout/LinedList"/>
    <dgm:cxn modelId="{5EAEFB0E-E8D8-4EEE-9069-B1718D9D97A6}" type="presParOf" srcId="{8CD603C4-07F8-4076-93FF-A7087D7D0690}" destId="{EDBC739F-AEDF-465C-B443-A33DB6BD2956}" srcOrd="0" destOrd="0" presId="urn:microsoft.com/office/officeart/2008/layout/LinedList"/>
    <dgm:cxn modelId="{13620DB6-C682-4287-B06C-FF5C1A406A72}" type="presParOf" srcId="{8CD603C4-07F8-4076-93FF-A7087D7D0690}" destId="{314FE875-B13F-40CD-8169-113723496589}" srcOrd="1" destOrd="0" presId="urn:microsoft.com/office/officeart/2008/layout/LinedList"/>
    <dgm:cxn modelId="{BDD37777-C43A-48BF-8B2E-668DFE4ADA96}" type="presParOf" srcId="{FF3575FE-8A60-4923-A9E6-EFDA48E46E05}" destId="{C4EEB05F-8E97-41C0-A27D-310F30EB1690}" srcOrd="4" destOrd="0" presId="urn:microsoft.com/office/officeart/2008/layout/LinedList"/>
    <dgm:cxn modelId="{85BA8321-5743-46EA-BD97-BA06014EE97F}" type="presParOf" srcId="{FF3575FE-8A60-4923-A9E6-EFDA48E46E05}" destId="{6A08B394-3D2A-4618-B6FE-7384796F1322}" srcOrd="5" destOrd="0" presId="urn:microsoft.com/office/officeart/2008/layout/LinedList"/>
    <dgm:cxn modelId="{FAF18B92-22F6-43EA-84D0-DE855BB6C69A}" type="presParOf" srcId="{6A08B394-3D2A-4618-B6FE-7384796F1322}" destId="{C685FE89-AA70-48E0-92A2-EF7AC7D91803}" srcOrd="0" destOrd="0" presId="urn:microsoft.com/office/officeart/2008/layout/LinedList"/>
    <dgm:cxn modelId="{94DB95B0-CC3E-44A9-AD6E-9D6136C1B8AE}" type="presParOf" srcId="{6A08B394-3D2A-4618-B6FE-7384796F1322}" destId="{50988B84-BE3B-46ED-B26F-AF6F5BDD5B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A35871-3644-4DE8-AFCF-18CBB74B366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C406BB-3C2D-4E71-89C4-E1A9C3EB9049}">
      <dgm:prSet/>
      <dgm:spPr/>
      <dgm:t>
        <a:bodyPr/>
        <a:lstStyle/>
        <a:p>
          <a:r>
            <a:rPr lang="de-AT" dirty="0">
              <a:latin typeface="Raleway" pitchFamily="2" charset="0"/>
            </a:rPr>
            <a:t>Die Abgeltungssteuer wird jedoch erst fällig nachdem die Sparer-Pauschalbetrag-Grenze überschritten wurde.</a:t>
          </a:r>
          <a:endParaRPr lang="en-US" dirty="0">
            <a:latin typeface="Raleway" pitchFamily="2" charset="0"/>
          </a:endParaRPr>
        </a:p>
      </dgm:t>
    </dgm:pt>
    <dgm:pt modelId="{7042828A-E685-40B4-8B9D-4F16426FAF04}" type="parTrans" cxnId="{C1787608-FA85-4744-B73F-D924484EA08B}">
      <dgm:prSet/>
      <dgm:spPr/>
      <dgm:t>
        <a:bodyPr/>
        <a:lstStyle/>
        <a:p>
          <a:endParaRPr lang="en-US"/>
        </a:p>
      </dgm:t>
    </dgm:pt>
    <dgm:pt modelId="{A7CAAB95-2E2D-4581-AE4B-7F08BC6694FD}" type="sibTrans" cxnId="{C1787608-FA85-4744-B73F-D924484EA08B}">
      <dgm:prSet/>
      <dgm:spPr/>
      <dgm:t>
        <a:bodyPr/>
        <a:lstStyle/>
        <a:p>
          <a:endParaRPr lang="en-US"/>
        </a:p>
      </dgm:t>
    </dgm:pt>
    <dgm:pt modelId="{81D7DD45-CB8B-4AD1-A1A3-BBE54B7031DD}">
      <dgm:prSet/>
      <dgm:spPr/>
      <dgm:t>
        <a:bodyPr/>
        <a:lstStyle/>
        <a:p>
          <a:r>
            <a:rPr lang="de-AT" dirty="0">
              <a:latin typeface="Raleway" pitchFamily="2" charset="0"/>
            </a:rPr>
            <a:t>801€ bei Alleinstehenden</a:t>
          </a:r>
          <a:endParaRPr lang="en-US" dirty="0">
            <a:latin typeface="Raleway" pitchFamily="2" charset="0"/>
          </a:endParaRPr>
        </a:p>
      </dgm:t>
    </dgm:pt>
    <dgm:pt modelId="{22372901-4419-4331-B80C-27EE0C82DF9D}" type="parTrans" cxnId="{84C728B9-58A6-4FCE-818D-E819081B162A}">
      <dgm:prSet/>
      <dgm:spPr/>
      <dgm:t>
        <a:bodyPr/>
        <a:lstStyle/>
        <a:p>
          <a:endParaRPr lang="en-US"/>
        </a:p>
      </dgm:t>
    </dgm:pt>
    <dgm:pt modelId="{CB0CF9E3-7CD5-4631-970C-77CAD0420F64}" type="sibTrans" cxnId="{84C728B9-58A6-4FCE-818D-E819081B162A}">
      <dgm:prSet/>
      <dgm:spPr/>
      <dgm:t>
        <a:bodyPr/>
        <a:lstStyle/>
        <a:p>
          <a:endParaRPr lang="en-US"/>
        </a:p>
      </dgm:t>
    </dgm:pt>
    <dgm:pt modelId="{FD85ADBE-594A-4F27-A4E2-16BB3FEB06AC}">
      <dgm:prSet/>
      <dgm:spPr/>
      <dgm:t>
        <a:bodyPr/>
        <a:lstStyle/>
        <a:p>
          <a:r>
            <a:rPr lang="de-AT" dirty="0">
              <a:latin typeface="Raleway" pitchFamily="2" charset="0"/>
            </a:rPr>
            <a:t>1602€ bei Eheleuten</a:t>
          </a:r>
          <a:endParaRPr lang="en-US" dirty="0">
            <a:latin typeface="Raleway" pitchFamily="2" charset="0"/>
          </a:endParaRPr>
        </a:p>
      </dgm:t>
    </dgm:pt>
    <dgm:pt modelId="{009590CC-480E-4CDB-95DA-3549291885C7}" type="parTrans" cxnId="{EE5A092C-58EA-4829-99CD-BA3ECF76C65A}">
      <dgm:prSet/>
      <dgm:spPr/>
      <dgm:t>
        <a:bodyPr/>
        <a:lstStyle/>
        <a:p>
          <a:endParaRPr lang="en-US"/>
        </a:p>
      </dgm:t>
    </dgm:pt>
    <dgm:pt modelId="{13F59250-812E-4976-9970-1888AFED15A9}" type="sibTrans" cxnId="{EE5A092C-58EA-4829-99CD-BA3ECF76C65A}">
      <dgm:prSet/>
      <dgm:spPr/>
      <dgm:t>
        <a:bodyPr/>
        <a:lstStyle/>
        <a:p>
          <a:endParaRPr lang="en-US"/>
        </a:p>
      </dgm:t>
    </dgm:pt>
    <dgm:pt modelId="{2320568F-68BC-4D2D-87DA-15839925865E}">
      <dgm:prSet/>
      <dgm:spPr/>
      <dgm:t>
        <a:bodyPr/>
        <a:lstStyle/>
        <a:p>
          <a:r>
            <a:rPr lang="de-AT" dirty="0">
              <a:latin typeface="Raleway" pitchFamily="2" charset="0"/>
            </a:rPr>
            <a:t>Abgeltungssteuersatz 25% </a:t>
          </a:r>
          <a:endParaRPr lang="en-US" dirty="0">
            <a:latin typeface="Raleway" pitchFamily="2" charset="0"/>
          </a:endParaRPr>
        </a:p>
      </dgm:t>
    </dgm:pt>
    <dgm:pt modelId="{E4D7E85A-EB76-4AF2-AB34-6DC28B1635D4}" type="parTrans" cxnId="{1701F4A8-944D-4410-BB67-7015DAE74A64}">
      <dgm:prSet/>
      <dgm:spPr/>
      <dgm:t>
        <a:bodyPr/>
        <a:lstStyle/>
        <a:p>
          <a:endParaRPr lang="en-US"/>
        </a:p>
      </dgm:t>
    </dgm:pt>
    <dgm:pt modelId="{F43F08B4-63BA-45FB-BE72-9B084F410FA2}" type="sibTrans" cxnId="{1701F4A8-944D-4410-BB67-7015DAE74A64}">
      <dgm:prSet/>
      <dgm:spPr/>
      <dgm:t>
        <a:bodyPr/>
        <a:lstStyle/>
        <a:p>
          <a:endParaRPr lang="en-US"/>
        </a:p>
      </dgm:t>
    </dgm:pt>
    <dgm:pt modelId="{FF3575FE-8A60-4923-A9E6-EFDA48E46E05}" type="pres">
      <dgm:prSet presAssocID="{01A35871-3644-4DE8-AFCF-18CBB74B3666}" presName="vert0" presStyleCnt="0">
        <dgm:presLayoutVars>
          <dgm:dir/>
          <dgm:animOne val="branch"/>
          <dgm:animLvl val="lvl"/>
        </dgm:presLayoutVars>
      </dgm:prSet>
      <dgm:spPr/>
    </dgm:pt>
    <dgm:pt modelId="{67B283EB-12FF-4759-B901-D452289FB95F}" type="pres">
      <dgm:prSet presAssocID="{EDC406BB-3C2D-4E71-89C4-E1A9C3EB9049}" presName="thickLine" presStyleLbl="alignNode1" presStyleIdx="0" presStyleCnt="4"/>
      <dgm:spPr/>
    </dgm:pt>
    <dgm:pt modelId="{660C165E-4EA9-4B83-9297-B4C0C7C5CE75}" type="pres">
      <dgm:prSet presAssocID="{EDC406BB-3C2D-4E71-89C4-E1A9C3EB9049}" presName="horz1" presStyleCnt="0"/>
      <dgm:spPr/>
    </dgm:pt>
    <dgm:pt modelId="{FB055039-7E89-4B1E-BDBC-98C550257CFB}" type="pres">
      <dgm:prSet presAssocID="{EDC406BB-3C2D-4E71-89C4-E1A9C3EB9049}" presName="tx1" presStyleLbl="revTx" presStyleIdx="0" presStyleCnt="4"/>
      <dgm:spPr/>
    </dgm:pt>
    <dgm:pt modelId="{A60BCF5A-B9B6-47ED-A888-79B7BD67F877}" type="pres">
      <dgm:prSet presAssocID="{EDC406BB-3C2D-4E71-89C4-E1A9C3EB9049}" presName="vert1" presStyleCnt="0"/>
      <dgm:spPr/>
    </dgm:pt>
    <dgm:pt modelId="{2ABD3A3C-2B87-4CEC-B624-30B912B9AC84}" type="pres">
      <dgm:prSet presAssocID="{81D7DD45-CB8B-4AD1-A1A3-BBE54B7031DD}" presName="thickLine" presStyleLbl="alignNode1" presStyleIdx="1" presStyleCnt="4"/>
      <dgm:spPr/>
    </dgm:pt>
    <dgm:pt modelId="{BB5AFEFD-11AA-4A18-86BE-36B05D8C6FB4}" type="pres">
      <dgm:prSet presAssocID="{81D7DD45-CB8B-4AD1-A1A3-BBE54B7031DD}" presName="horz1" presStyleCnt="0"/>
      <dgm:spPr/>
    </dgm:pt>
    <dgm:pt modelId="{19111B2C-9728-412B-9F32-F4DC1AED7E6E}" type="pres">
      <dgm:prSet presAssocID="{81D7DD45-CB8B-4AD1-A1A3-BBE54B7031DD}" presName="tx1" presStyleLbl="revTx" presStyleIdx="1" presStyleCnt="4"/>
      <dgm:spPr/>
    </dgm:pt>
    <dgm:pt modelId="{A5153C01-DFD6-4751-B68B-1D57340073D6}" type="pres">
      <dgm:prSet presAssocID="{81D7DD45-CB8B-4AD1-A1A3-BBE54B7031DD}" presName="vert1" presStyleCnt="0"/>
      <dgm:spPr/>
    </dgm:pt>
    <dgm:pt modelId="{F96BAF2E-165D-4FDF-B1CC-9F4F67B05149}" type="pres">
      <dgm:prSet presAssocID="{FD85ADBE-594A-4F27-A4E2-16BB3FEB06AC}" presName="thickLine" presStyleLbl="alignNode1" presStyleIdx="2" presStyleCnt="4"/>
      <dgm:spPr/>
    </dgm:pt>
    <dgm:pt modelId="{857EC0D5-58CA-4D4B-A0C9-21B77088D193}" type="pres">
      <dgm:prSet presAssocID="{FD85ADBE-594A-4F27-A4E2-16BB3FEB06AC}" presName="horz1" presStyleCnt="0"/>
      <dgm:spPr/>
    </dgm:pt>
    <dgm:pt modelId="{07F174B3-662E-4205-897F-C4D3A2854626}" type="pres">
      <dgm:prSet presAssocID="{FD85ADBE-594A-4F27-A4E2-16BB3FEB06AC}" presName="tx1" presStyleLbl="revTx" presStyleIdx="2" presStyleCnt="4"/>
      <dgm:spPr/>
    </dgm:pt>
    <dgm:pt modelId="{CD6C3812-7B8F-4E49-917A-5A9F18C1D4AB}" type="pres">
      <dgm:prSet presAssocID="{FD85ADBE-594A-4F27-A4E2-16BB3FEB06AC}" presName="vert1" presStyleCnt="0"/>
      <dgm:spPr/>
    </dgm:pt>
    <dgm:pt modelId="{EE0BA3B6-FB48-4AD1-AFDA-845F905EAD43}" type="pres">
      <dgm:prSet presAssocID="{2320568F-68BC-4D2D-87DA-15839925865E}" presName="thickLine" presStyleLbl="alignNode1" presStyleIdx="3" presStyleCnt="4"/>
      <dgm:spPr/>
    </dgm:pt>
    <dgm:pt modelId="{CC97EBE9-A896-4F03-B651-33C4767AE906}" type="pres">
      <dgm:prSet presAssocID="{2320568F-68BC-4D2D-87DA-15839925865E}" presName="horz1" presStyleCnt="0"/>
      <dgm:spPr/>
    </dgm:pt>
    <dgm:pt modelId="{5ADA1BB3-6627-4B4C-AE01-CC62892B369F}" type="pres">
      <dgm:prSet presAssocID="{2320568F-68BC-4D2D-87DA-15839925865E}" presName="tx1" presStyleLbl="revTx" presStyleIdx="3" presStyleCnt="4"/>
      <dgm:spPr/>
    </dgm:pt>
    <dgm:pt modelId="{94BFB1CF-63D8-4676-88D6-A9463730CE45}" type="pres">
      <dgm:prSet presAssocID="{2320568F-68BC-4D2D-87DA-15839925865E}" presName="vert1" presStyleCnt="0"/>
      <dgm:spPr/>
    </dgm:pt>
  </dgm:ptLst>
  <dgm:cxnLst>
    <dgm:cxn modelId="{C1787608-FA85-4744-B73F-D924484EA08B}" srcId="{01A35871-3644-4DE8-AFCF-18CBB74B3666}" destId="{EDC406BB-3C2D-4E71-89C4-E1A9C3EB9049}" srcOrd="0" destOrd="0" parTransId="{7042828A-E685-40B4-8B9D-4F16426FAF04}" sibTransId="{A7CAAB95-2E2D-4581-AE4B-7F08BC6694FD}"/>
    <dgm:cxn modelId="{84E75A1C-716A-4B8C-B575-CCD017F0E33A}" type="presOf" srcId="{2320568F-68BC-4D2D-87DA-15839925865E}" destId="{5ADA1BB3-6627-4B4C-AE01-CC62892B369F}" srcOrd="0" destOrd="0" presId="urn:microsoft.com/office/officeart/2008/layout/LinedList"/>
    <dgm:cxn modelId="{F1FEC71E-3187-4BC6-A2FA-DC2AD959BA39}" type="presOf" srcId="{EDC406BB-3C2D-4E71-89C4-E1A9C3EB9049}" destId="{FB055039-7E89-4B1E-BDBC-98C550257CFB}" srcOrd="0" destOrd="0" presId="urn:microsoft.com/office/officeart/2008/layout/LinedList"/>
    <dgm:cxn modelId="{EE5A092C-58EA-4829-99CD-BA3ECF76C65A}" srcId="{01A35871-3644-4DE8-AFCF-18CBB74B3666}" destId="{FD85ADBE-594A-4F27-A4E2-16BB3FEB06AC}" srcOrd="2" destOrd="0" parTransId="{009590CC-480E-4CDB-95DA-3549291885C7}" sibTransId="{13F59250-812E-4976-9970-1888AFED15A9}"/>
    <dgm:cxn modelId="{6B85BD7B-D3F6-4F03-A912-41CADE2CB7E6}" type="presOf" srcId="{FD85ADBE-594A-4F27-A4E2-16BB3FEB06AC}" destId="{07F174B3-662E-4205-897F-C4D3A2854626}" srcOrd="0" destOrd="0" presId="urn:microsoft.com/office/officeart/2008/layout/LinedList"/>
    <dgm:cxn modelId="{1701F4A8-944D-4410-BB67-7015DAE74A64}" srcId="{01A35871-3644-4DE8-AFCF-18CBB74B3666}" destId="{2320568F-68BC-4D2D-87DA-15839925865E}" srcOrd="3" destOrd="0" parTransId="{E4D7E85A-EB76-4AF2-AB34-6DC28B1635D4}" sibTransId="{F43F08B4-63BA-45FB-BE72-9B084F410FA2}"/>
    <dgm:cxn modelId="{AF8FE6AE-6FF1-47EF-A682-3ED01CF165DF}" type="presOf" srcId="{01A35871-3644-4DE8-AFCF-18CBB74B3666}" destId="{FF3575FE-8A60-4923-A9E6-EFDA48E46E05}" srcOrd="0" destOrd="0" presId="urn:microsoft.com/office/officeart/2008/layout/LinedList"/>
    <dgm:cxn modelId="{84C728B9-58A6-4FCE-818D-E819081B162A}" srcId="{01A35871-3644-4DE8-AFCF-18CBB74B3666}" destId="{81D7DD45-CB8B-4AD1-A1A3-BBE54B7031DD}" srcOrd="1" destOrd="0" parTransId="{22372901-4419-4331-B80C-27EE0C82DF9D}" sibTransId="{CB0CF9E3-7CD5-4631-970C-77CAD0420F64}"/>
    <dgm:cxn modelId="{A19E4DEC-AA76-4075-B72A-7CB074943C01}" type="presOf" srcId="{81D7DD45-CB8B-4AD1-A1A3-BBE54B7031DD}" destId="{19111B2C-9728-412B-9F32-F4DC1AED7E6E}" srcOrd="0" destOrd="0" presId="urn:microsoft.com/office/officeart/2008/layout/LinedList"/>
    <dgm:cxn modelId="{6E05F3C9-8293-48BE-A31C-23E723C65207}" type="presParOf" srcId="{FF3575FE-8A60-4923-A9E6-EFDA48E46E05}" destId="{67B283EB-12FF-4759-B901-D452289FB95F}" srcOrd="0" destOrd="0" presId="urn:microsoft.com/office/officeart/2008/layout/LinedList"/>
    <dgm:cxn modelId="{AD519AF9-0E21-4378-8C0E-6A43ED65CAEA}" type="presParOf" srcId="{FF3575FE-8A60-4923-A9E6-EFDA48E46E05}" destId="{660C165E-4EA9-4B83-9297-B4C0C7C5CE75}" srcOrd="1" destOrd="0" presId="urn:microsoft.com/office/officeart/2008/layout/LinedList"/>
    <dgm:cxn modelId="{B3BD4578-92C6-4817-B833-FDBA904B2689}" type="presParOf" srcId="{660C165E-4EA9-4B83-9297-B4C0C7C5CE75}" destId="{FB055039-7E89-4B1E-BDBC-98C550257CFB}" srcOrd="0" destOrd="0" presId="urn:microsoft.com/office/officeart/2008/layout/LinedList"/>
    <dgm:cxn modelId="{71D0A1E2-2433-424D-B609-16BD33B6AB41}" type="presParOf" srcId="{660C165E-4EA9-4B83-9297-B4C0C7C5CE75}" destId="{A60BCF5A-B9B6-47ED-A888-79B7BD67F877}" srcOrd="1" destOrd="0" presId="urn:microsoft.com/office/officeart/2008/layout/LinedList"/>
    <dgm:cxn modelId="{0A9A6BA3-CB0E-4825-9555-6EF20F05FED6}" type="presParOf" srcId="{FF3575FE-8A60-4923-A9E6-EFDA48E46E05}" destId="{2ABD3A3C-2B87-4CEC-B624-30B912B9AC84}" srcOrd="2" destOrd="0" presId="urn:microsoft.com/office/officeart/2008/layout/LinedList"/>
    <dgm:cxn modelId="{58D90FF4-4103-4BD7-989D-6D9A7BB8B729}" type="presParOf" srcId="{FF3575FE-8A60-4923-A9E6-EFDA48E46E05}" destId="{BB5AFEFD-11AA-4A18-86BE-36B05D8C6FB4}" srcOrd="3" destOrd="0" presId="urn:microsoft.com/office/officeart/2008/layout/LinedList"/>
    <dgm:cxn modelId="{433C51B8-E38F-4D03-8181-9CD38D72F23F}" type="presParOf" srcId="{BB5AFEFD-11AA-4A18-86BE-36B05D8C6FB4}" destId="{19111B2C-9728-412B-9F32-F4DC1AED7E6E}" srcOrd="0" destOrd="0" presId="urn:microsoft.com/office/officeart/2008/layout/LinedList"/>
    <dgm:cxn modelId="{1F2D4932-9B0F-486A-9803-580FC3A649A9}" type="presParOf" srcId="{BB5AFEFD-11AA-4A18-86BE-36B05D8C6FB4}" destId="{A5153C01-DFD6-4751-B68B-1D57340073D6}" srcOrd="1" destOrd="0" presId="urn:microsoft.com/office/officeart/2008/layout/LinedList"/>
    <dgm:cxn modelId="{74BCEFCA-1C98-41B4-BBF5-B3E4C1B53121}" type="presParOf" srcId="{FF3575FE-8A60-4923-A9E6-EFDA48E46E05}" destId="{F96BAF2E-165D-4FDF-B1CC-9F4F67B05149}" srcOrd="4" destOrd="0" presId="urn:microsoft.com/office/officeart/2008/layout/LinedList"/>
    <dgm:cxn modelId="{5AE6CE83-6894-4D39-A05A-23ACD195CDD3}" type="presParOf" srcId="{FF3575FE-8A60-4923-A9E6-EFDA48E46E05}" destId="{857EC0D5-58CA-4D4B-A0C9-21B77088D193}" srcOrd="5" destOrd="0" presId="urn:microsoft.com/office/officeart/2008/layout/LinedList"/>
    <dgm:cxn modelId="{6EF347D5-45D3-48F4-97AC-8E894D37B4A5}" type="presParOf" srcId="{857EC0D5-58CA-4D4B-A0C9-21B77088D193}" destId="{07F174B3-662E-4205-897F-C4D3A2854626}" srcOrd="0" destOrd="0" presId="urn:microsoft.com/office/officeart/2008/layout/LinedList"/>
    <dgm:cxn modelId="{0F0ECE39-1EB7-435E-81EF-0C243D9F494E}" type="presParOf" srcId="{857EC0D5-58CA-4D4B-A0C9-21B77088D193}" destId="{CD6C3812-7B8F-4E49-917A-5A9F18C1D4AB}" srcOrd="1" destOrd="0" presId="urn:microsoft.com/office/officeart/2008/layout/LinedList"/>
    <dgm:cxn modelId="{616781AF-5A44-41BC-8935-1EC16158A9B8}" type="presParOf" srcId="{FF3575FE-8A60-4923-A9E6-EFDA48E46E05}" destId="{EE0BA3B6-FB48-4AD1-AFDA-845F905EAD43}" srcOrd="6" destOrd="0" presId="urn:microsoft.com/office/officeart/2008/layout/LinedList"/>
    <dgm:cxn modelId="{111AEBE2-855A-45CC-8695-4E662125229C}" type="presParOf" srcId="{FF3575FE-8A60-4923-A9E6-EFDA48E46E05}" destId="{CC97EBE9-A896-4F03-B651-33C4767AE906}" srcOrd="7" destOrd="0" presId="urn:microsoft.com/office/officeart/2008/layout/LinedList"/>
    <dgm:cxn modelId="{8E2D24C4-239F-436C-AE80-94CF93F34EF3}" type="presParOf" srcId="{CC97EBE9-A896-4F03-B651-33C4767AE906}" destId="{5ADA1BB3-6627-4B4C-AE01-CC62892B369F}" srcOrd="0" destOrd="0" presId="urn:microsoft.com/office/officeart/2008/layout/LinedList"/>
    <dgm:cxn modelId="{F5F86B51-1E58-4C37-A589-F5500E2108F3}" type="presParOf" srcId="{CC97EBE9-A896-4F03-B651-33C4767AE906}" destId="{94BFB1CF-63D8-4676-88D6-A9463730CE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722E34-7327-46F6-AAF8-5183CA4146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6A173D-12AD-4AA0-9249-4BC029813440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Rentabilität</a:t>
          </a:r>
          <a:endParaRPr lang="en-US"/>
        </a:p>
      </dgm:t>
    </dgm:pt>
    <dgm:pt modelId="{1FA94834-1ACF-42E4-A998-621D846F1BA8}" type="parTrans" cxnId="{D604D035-B6E5-4AEA-AAB7-D35AECF69EF9}">
      <dgm:prSet/>
      <dgm:spPr/>
      <dgm:t>
        <a:bodyPr/>
        <a:lstStyle/>
        <a:p>
          <a:endParaRPr lang="en-US"/>
        </a:p>
      </dgm:t>
    </dgm:pt>
    <dgm:pt modelId="{F7705FDA-B878-4FF5-8C97-D33E4B489BD7}" type="sibTrans" cxnId="{D604D035-B6E5-4AEA-AAB7-D35AECF69EF9}">
      <dgm:prSet/>
      <dgm:spPr/>
      <dgm:t>
        <a:bodyPr/>
        <a:lstStyle/>
        <a:p>
          <a:endParaRPr lang="en-US"/>
        </a:p>
      </dgm:t>
    </dgm:pt>
    <dgm:pt modelId="{44F4B28A-CF4C-4ECA-AF13-060D8A142552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Aktien</a:t>
          </a:r>
          <a:endParaRPr lang="en-US"/>
        </a:p>
      </dgm:t>
    </dgm:pt>
    <dgm:pt modelId="{8597A191-5E7C-4378-90F3-73153AD95E3F}" type="parTrans" cxnId="{46EAB2C4-4E5B-43AB-A1B6-DCB3546FB27B}">
      <dgm:prSet/>
      <dgm:spPr/>
      <dgm:t>
        <a:bodyPr/>
        <a:lstStyle/>
        <a:p>
          <a:endParaRPr lang="en-US"/>
        </a:p>
      </dgm:t>
    </dgm:pt>
    <dgm:pt modelId="{B89068CE-75D1-4D15-83CD-BCA1DE70B3C6}" type="sibTrans" cxnId="{46EAB2C4-4E5B-43AB-A1B6-DCB3546FB27B}">
      <dgm:prSet/>
      <dgm:spPr/>
      <dgm:t>
        <a:bodyPr/>
        <a:lstStyle/>
        <a:p>
          <a:endParaRPr lang="en-US"/>
        </a:p>
      </dgm:t>
    </dgm:pt>
    <dgm:pt modelId="{D8A72402-2458-400E-9783-D6BA3B81A8D5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Derivate</a:t>
          </a:r>
          <a:endParaRPr lang="en-US"/>
        </a:p>
      </dgm:t>
    </dgm:pt>
    <dgm:pt modelId="{D80AE178-D611-4565-8DC2-C695C2EF83D5}" type="parTrans" cxnId="{A95CA6F5-DD65-4168-B493-42E2A1C86AAB}">
      <dgm:prSet/>
      <dgm:spPr/>
      <dgm:t>
        <a:bodyPr/>
        <a:lstStyle/>
        <a:p>
          <a:endParaRPr lang="en-US"/>
        </a:p>
      </dgm:t>
    </dgm:pt>
    <dgm:pt modelId="{0720E5FC-6480-4DE1-BD37-181A75B2F0A4}" type="sibTrans" cxnId="{A95CA6F5-DD65-4168-B493-42E2A1C86AAB}">
      <dgm:prSet/>
      <dgm:spPr/>
      <dgm:t>
        <a:bodyPr/>
        <a:lstStyle/>
        <a:p>
          <a:endParaRPr lang="en-US"/>
        </a:p>
      </dgm:t>
    </dgm:pt>
    <dgm:pt modelId="{366E0581-3CCD-45C3-86F0-0684D388E579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Sicherheit </a:t>
          </a:r>
          <a:endParaRPr lang="en-US"/>
        </a:p>
      </dgm:t>
    </dgm:pt>
    <dgm:pt modelId="{6AF85B57-FD08-445D-BEA6-16C47CC817A1}" type="parTrans" cxnId="{304D4424-BC9D-4F62-991E-2CFC953DE1DD}">
      <dgm:prSet/>
      <dgm:spPr/>
      <dgm:t>
        <a:bodyPr/>
        <a:lstStyle/>
        <a:p>
          <a:endParaRPr lang="en-US"/>
        </a:p>
      </dgm:t>
    </dgm:pt>
    <dgm:pt modelId="{6990F2BA-4DAE-4BFA-9090-FF2814822356}" type="sibTrans" cxnId="{304D4424-BC9D-4F62-991E-2CFC953DE1DD}">
      <dgm:prSet/>
      <dgm:spPr/>
      <dgm:t>
        <a:bodyPr/>
        <a:lstStyle/>
        <a:p>
          <a:endParaRPr lang="en-US"/>
        </a:p>
      </dgm:t>
    </dgm:pt>
    <dgm:pt modelId="{270C795A-BB6E-4BA6-9E07-CCA9C18BD4F5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Lebensversicherung </a:t>
          </a:r>
          <a:endParaRPr lang="en-US"/>
        </a:p>
      </dgm:t>
    </dgm:pt>
    <dgm:pt modelId="{C6216BC9-3EC4-4641-9D7B-D04829AD4AF0}" type="parTrans" cxnId="{52A57B93-7296-43D2-8114-BD246DAB5A4D}">
      <dgm:prSet/>
      <dgm:spPr/>
      <dgm:t>
        <a:bodyPr/>
        <a:lstStyle/>
        <a:p>
          <a:endParaRPr lang="en-US"/>
        </a:p>
      </dgm:t>
    </dgm:pt>
    <dgm:pt modelId="{E06AC486-CC3A-475D-A292-8AE1FEE8F4AE}" type="sibTrans" cxnId="{52A57B93-7296-43D2-8114-BD246DAB5A4D}">
      <dgm:prSet/>
      <dgm:spPr/>
      <dgm:t>
        <a:bodyPr/>
        <a:lstStyle/>
        <a:p>
          <a:endParaRPr lang="en-US"/>
        </a:p>
      </dgm:t>
    </dgm:pt>
    <dgm:pt modelId="{796BA70E-4BA4-450C-BBBB-3C249596FE3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Termineinlagen</a:t>
          </a:r>
          <a:endParaRPr lang="en-US"/>
        </a:p>
      </dgm:t>
    </dgm:pt>
    <dgm:pt modelId="{0E39FA08-3BC8-4B53-92ED-EED15319A21F}" type="parTrans" cxnId="{39D9B235-CCD5-4E59-AEB4-CD511143708F}">
      <dgm:prSet/>
      <dgm:spPr/>
      <dgm:t>
        <a:bodyPr/>
        <a:lstStyle/>
        <a:p>
          <a:endParaRPr lang="en-US"/>
        </a:p>
      </dgm:t>
    </dgm:pt>
    <dgm:pt modelId="{61B119E9-04B1-43C1-81C5-4BBA90341F90}" type="sibTrans" cxnId="{39D9B235-CCD5-4E59-AEB4-CD511143708F}">
      <dgm:prSet/>
      <dgm:spPr/>
      <dgm:t>
        <a:bodyPr/>
        <a:lstStyle/>
        <a:p>
          <a:endParaRPr lang="en-US"/>
        </a:p>
      </dgm:t>
    </dgm:pt>
    <dgm:pt modelId="{396BBCC9-6CBC-4F13-81D8-F1F8D09EAB50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Bausparvertrag</a:t>
          </a:r>
          <a:endParaRPr lang="en-US"/>
        </a:p>
      </dgm:t>
    </dgm:pt>
    <dgm:pt modelId="{80EFE8D6-4AD9-4967-AC50-F929633500F0}" type="parTrans" cxnId="{1E72B95A-D3BA-4136-B774-EA81D2E749DD}">
      <dgm:prSet/>
      <dgm:spPr/>
      <dgm:t>
        <a:bodyPr/>
        <a:lstStyle/>
        <a:p>
          <a:endParaRPr lang="en-US"/>
        </a:p>
      </dgm:t>
    </dgm:pt>
    <dgm:pt modelId="{49501B26-EAD6-4216-822F-2035EEC7292D}" type="sibTrans" cxnId="{1E72B95A-D3BA-4136-B774-EA81D2E749DD}">
      <dgm:prSet/>
      <dgm:spPr/>
      <dgm:t>
        <a:bodyPr/>
        <a:lstStyle/>
        <a:p>
          <a:endParaRPr lang="en-US"/>
        </a:p>
      </dgm:t>
    </dgm:pt>
    <dgm:pt modelId="{7AD55C85-1E1A-4609-A0BC-15E2792FEFEF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Liquidität </a:t>
          </a:r>
          <a:endParaRPr lang="en-US"/>
        </a:p>
      </dgm:t>
    </dgm:pt>
    <dgm:pt modelId="{24AE49B5-0D44-4BBB-A82A-63418CC38C2F}" type="parTrans" cxnId="{E8D9A058-D3B5-4B71-BEEF-7C6E5A34D708}">
      <dgm:prSet/>
      <dgm:spPr/>
      <dgm:t>
        <a:bodyPr/>
        <a:lstStyle/>
        <a:p>
          <a:endParaRPr lang="en-US"/>
        </a:p>
      </dgm:t>
    </dgm:pt>
    <dgm:pt modelId="{96BF0E53-540A-40B6-B278-1F36425BC258}" type="sibTrans" cxnId="{E8D9A058-D3B5-4B71-BEEF-7C6E5A34D708}">
      <dgm:prSet/>
      <dgm:spPr/>
      <dgm:t>
        <a:bodyPr/>
        <a:lstStyle/>
        <a:p>
          <a:endParaRPr lang="en-US"/>
        </a:p>
      </dgm:t>
    </dgm:pt>
    <dgm:pt modelId="{F8FEF43C-F2FF-4339-A830-E662E411742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Spareinlagen</a:t>
          </a:r>
          <a:endParaRPr lang="en-US"/>
        </a:p>
      </dgm:t>
    </dgm:pt>
    <dgm:pt modelId="{2266775A-E04A-4368-AA28-7F340E966063}" type="parTrans" cxnId="{B4BEEA73-2294-422A-8D3C-E85296D96954}">
      <dgm:prSet/>
      <dgm:spPr/>
      <dgm:t>
        <a:bodyPr/>
        <a:lstStyle/>
        <a:p>
          <a:endParaRPr lang="en-US"/>
        </a:p>
      </dgm:t>
    </dgm:pt>
    <dgm:pt modelId="{4F086F83-0D07-47F9-A192-CC34626F0A45}" type="sibTrans" cxnId="{B4BEEA73-2294-422A-8D3C-E85296D96954}">
      <dgm:prSet/>
      <dgm:spPr/>
      <dgm:t>
        <a:bodyPr/>
        <a:lstStyle/>
        <a:p>
          <a:endParaRPr lang="en-US"/>
        </a:p>
      </dgm:t>
    </dgm:pt>
    <dgm:pt modelId="{3D47C356-AA66-45A2-8E8C-AE27063BE79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Geldmarkt</a:t>
          </a:r>
          <a:endParaRPr lang="en-US"/>
        </a:p>
      </dgm:t>
    </dgm:pt>
    <dgm:pt modelId="{5FA5B86A-D31C-40D8-92B9-3EEC34FC589B}" type="parTrans" cxnId="{B737E9D1-34C0-4334-A2C2-D5B3CAF1D78C}">
      <dgm:prSet/>
      <dgm:spPr/>
      <dgm:t>
        <a:bodyPr/>
        <a:lstStyle/>
        <a:p>
          <a:endParaRPr lang="en-US"/>
        </a:p>
      </dgm:t>
    </dgm:pt>
    <dgm:pt modelId="{99D5661C-76C1-4AAF-A840-469C8FFDD4B7}" type="sibTrans" cxnId="{B737E9D1-34C0-4334-A2C2-D5B3CAF1D78C}">
      <dgm:prSet/>
      <dgm:spPr/>
      <dgm:t>
        <a:bodyPr/>
        <a:lstStyle/>
        <a:p>
          <a:endParaRPr lang="en-US"/>
        </a:p>
      </dgm:t>
    </dgm:pt>
    <dgm:pt modelId="{1B39B18E-9947-4714-BA3D-92975B8BD7F9}" type="pres">
      <dgm:prSet presAssocID="{64722E34-7327-46F6-AAF8-5183CA414644}" presName="root" presStyleCnt="0">
        <dgm:presLayoutVars>
          <dgm:dir/>
          <dgm:resizeHandles val="exact"/>
        </dgm:presLayoutVars>
      </dgm:prSet>
      <dgm:spPr/>
    </dgm:pt>
    <dgm:pt modelId="{57C4EF7B-5190-47F3-9908-B8C1F59ED77D}" type="pres">
      <dgm:prSet presAssocID="{BE6A173D-12AD-4AA0-9249-4BC029813440}" presName="compNode" presStyleCnt="0"/>
      <dgm:spPr/>
    </dgm:pt>
    <dgm:pt modelId="{9B2EF2E3-135D-4084-92C8-A18E88729DD1}" type="pres">
      <dgm:prSet presAssocID="{BE6A173D-12AD-4AA0-9249-4BC029813440}" presName="bgRect" presStyleLbl="bgShp" presStyleIdx="0" presStyleCnt="3"/>
      <dgm:spPr/>
    </dgm:pt>
    <dgm:pt modelId="{C4A22F91-0CCC-4D66-83E1-B9416253D203}" type="pres">
      <dgm:prSet presAssocID="{BE6A173D-12AD-4AA0-9249-4BC0298134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D6866EE-9B43-4342-A8B6-E0CB1A7BBC06}" type="pres">
      <dgm:prSet presAssocID="{BE6A173D-12AD-4AA0-9249-4BC029813440}" presName="spaceRect" presStyleCnt="0"/>
      <dgm:spPr/>
    </dgm:pt>
    <dgm:pt modelId="{68BE9F82-5DC5-422F-84B0-DF1BE4B79904}" type="pres">
      <dgm:prSet presAssocID="{BE6A173D-12AD-4AA0-9249-4BC029813440}" presName="parTx" presStyleLbl="revTx" presStyleIdx="0" presStyleCnt="6">
        <dgm:presLayoutVars>
          <dgm:chMax val="0"/>
          <dgm:chPref val="0"/>
        </dgm:presLayoutVars>
      </dgm:prSet>
      <dgm:spPr/>
    </dgm:pt>
    <dgm:pt modelId="{ED60DFAF-2E2E-47F4-AAAF-36430749C9CB}" type="pres">
      <dgm:prSet presAssocID="{BE6A173D-12AD-4AA0-9249-4BC029813440}" presName="desTx" presStyleLbl="revTx" presStyleIdx="1" presStyleCnt="6">
        <dgm:presLayoutVars/>
      </dgm:prSet>
      <dgm:spPr/>
    </dgm:pt>
    <dgm:pt modelId="{01AAAFF6-7EDA-46E2-A4B0-29EB0BA9288A}" type="pres">
      <dgm:prSet presAssocID="{F7705FDA-B878-4FF5-8C97-D33E4B489BD7}" presName="sibTrans" presStyleCnt="0"/>
      <dgm:spPr/>
    </dgm:pt>
    <dgm:pt modelId="{541045D3-D45C-4DD5-ADCD-A5DC9D881166}" type="pres">
      <dgm:prSet presAssocID="{366E0581-3CCD-45C3-86F0-0684D388E579}" presName="compNode" presStyleCnt="0"/>
      <dgm:spPr/>
    </dgm:pt>
    <dgm:pt modelId="{2D0DB51B-8269-4868-8CD5-91F42AC35F13}" type="pres">
      <dgm:prSet presAssocID="{366E0581-3CCD-45C3-86F0-0684D388E579}" presName="bgRect" presStyleLbl="bgShp" presStyleIdx="1" presStyleCnt="3"/>
      <dgm:spPr/>
    </dgm:pt>
    <dgm:pt modelId="{5F5BAC40-08FD-4B04-9178-0195FAC1DA61}" type="pres">
      <dgm:prSet presAssocID="{366E0581-3CCD-45C3-86F0-0684D388E5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CAAE45A-602F-495B-BED5-D11674B7B66F}" type="pres">
      <dgm:prSet presAssocID="{366E0581-3CCD-45C3-86F0-0684D388E579}" presName="spaceRect" presStyleCnt="0"/>
      <dgm:spPr/>
    </dgm:pt>
    <dgm:pt modelId="{0FF4B227-5B2B-4FF0-95EB-3BC8EF906F16}" type="pres">
      <dgm:prSet presAssocID="{366E0581-3CCD-45C3-86F0-0684D388E579}" presName="parTx" presStyleLbl="revTx" presStyleIdx="2" presStyleCnt="6">
        <dgm:presLayoutVars>
          <dgm:chMax val="0"/>
          <dgm:chPref val="0"/>
        </dgm:presLayoutVars>
      </dgm:prSet>
      <dgm:spPr/>
    </dgm:pt>
    <dgm:pt modelId="{449C66F9-0B45-4926-A11B-8F89EED0BEBF}" type="pres">
      <dgm:prSet presAssocID="{366E0581-3CCD-45C3-86F0-0684D388E579}" presName="desTx" presStyleLbl="revTx" presStyleIdx="3" presStyleCnt="6">
        <dgm:presLayoutVars/>
      </dgm:prSet>
      <dgm:spPr/>
    </dgm:pt>
    <dgm:pt modelId="{941B4365-7ACD-42AC-AEE6-309C7ED9C12B}" type="pres">
      <dgm:prSet presAssocID="{6990F2BA-4DAE-4BFA-9090-FF2814822356}" presName="sibTrans" presStyleCnt="0"/>
      <dgm:spPr/>
    </dgm:pt>
    <dgm:pt modelId="{D846D145-24FF-43CB-95F2-B3DE863B8787}" type="pres">
      <dgm:prSet presAssocID="{7AD55C85-1E1A-4609-A0BC-15E2792FEFEF}" presName="compNode" presStyleCnt="0"/>
      <dgm:spPr/>
    </dgm:pt>
    <dgm:pt modelId="{3DEAEF5D-9261-49AE-B69B-0D1A3DBAE08A}" type="pres">
      <dgm:prSet presAssocID="{7AD55C85-1E1A-4609-A0BC-15E2792FEFEF}" presName="bgRect" presStyleLbl="bgShp" presStyleIdx="2" presStyleCnt="3"/>
      <dgm:spPr/>
    </dgm:pt>
    <dgm:pt modelId="{D51CBD43-7291-4296-B266-541BAE8A11B3}" type="pres">
      <dgm:prSet presAssocID="{7AD55C85-1E1A-4609-A0BC-15E2792FEF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7745470-6254-476F-B401-E60F17B218EE}" type="pres">
      <dgm:prSet presAssocID="{7AD55C85-1E1A-4609-A0BC-15E2792FEFEF}" presName="spaceRect" presStyleCnt="0"/>
      <dgm:spPr/>
    </dgm:pt>
    <dgm:pt modelId="{C4616C7E-9B4B-47FD-A651-4342ED699969}" type="pres">
      <dgm:prSet presAssocID="{7AD55C85-1E1A-4609-A0BC-15E2792FEFEF}" presName="parTx" presStyleLbl="revTx" presStyleIdx="4" presStyleCnt="6">
        <dgm:presLayoutVars>
          <dgm:chMax val="0"/>
          <dgm:chPref val="0"/>
        </dgm:presLayoutVars>
      </dgm:prSet>
      <dgm:spPr/>
    </dgm:pt>
    <dgm:pt modelId="{0BF4EDE4-5BE5-4C44-A6A4-0092B0AB0296}" type="pres">
      <dgm:prSet presAssocID="{7AD55C85-1E1A-4609-A0BC-15E2792FEFEF}" presName="desTx" presStyleLbl="revTx" presStyleIdx="5" presStyleCnt="6">
        <dgm:presLayoutVars/>
      </dgm:prSet>
      <dgm:spPr/>
    </dgm:pt>
  </dgm:ptLst>
  <dgm:cxnLst>
    <dgm:cxn modelId="{508E530D-F7E2-42D7-9F02-8E88925986AE}" type="presOf" srcId="{7AD55C85-1E1A-4609-A0BC-15E2792FEFEF}" destId="{C4616C7E-9B4B-47FD-A651-4342ED699969}" srcOrd="0" destOrd="0" presId="urn:microsoft.com/office/officeart/2018/2/layout/IconVerticalSolidList"/>
    <dgm:cxn modelId="{87F15311-38AC-46DC-BB3F-1A82AD53FF2D}" type="presOf" srcId="{D8A72402-2458-400E-9783-D6BA3B81A8D5}" destId="{ED60DFAF-2E2E-47F4-AAAF-36430749C9CB}" srcOrd="0" destOrd="1" presId="urn:microsoft.com/office/officeart/2018/2/layout/IconVerticalSolidList"/>
    <dgm:cxn modelId="{304D4424-BC9D-4F62-991E-2CFC953DE1DD}" srcId="{64722E34-7327-46F6-AAF8-5183CA414644}" destId="{366E0581-3CCD-45C3-86F0-0684D388E579}" srcOrd="1" destOrd="0" parTransId="{6AF85B57-FD08-445D-BEA6-16C47CC817A1}" sibTransId="{6990F2BA-4DAE-4BFA-9090-FF2814822356}"/>
    <dgm:cxn modelId="{39D9B235-CCD5-4E59-AEB4-CD511143708F}" srcId="{366E0581-3CCD-45C3-86F0-0684D388E579}" destId="{796BA70E-4BA4-450C-BBBB-3C249596FE38}" srcOrd="1" destOrd="0" parTransId="{0E39FA08-3BC8-4B53-92ED-EED15319A21F}" sibTransId="{61B119E9-04B1-43C1-81C5-4BBA90341F90}"/>
    <dgm:cxn modelId="{D604D035-B6E5-4AEA-AAB7-D35AECF69EF9}" srcId="{64722E34-7327-46F6-AAF8-5183CA414644}" destId="{BE6A173D-12AD-4AA0-9249-4BC029813440}" srcOrd="0" destOrd="0" parTransId="{1FA94834-1ACF-42E4-A998-621D846F1BA8}" sibTransId="{F7705FDA-B878-4FF5-8C97-D33E4B489BD7}"/>
    <dgm:cxn modelId="{4955283D-59A6-4AC7-9B66-5FC25B441B79}" type="presOf" srcId="{796BA70E-4BA4-450C-BBBB-3C249596FE38}" destId="{449C66F9-0B45-4926-A11B-8F89EED0BEBF}" srcOrd="0" destOrd="1" presId="urn:microsoft.com/office/officeart/2018/2/layout/IconVerticalSolidList"/>
    <dgm:cxn modelId="{986DC466-DCB0-4543-88F1-77F97ED5CDD8}" type="presOf" srcId="{366E0581-3CCD-45C3-86F0-0684D388E579}" destId="{0FF4B227-5B2B-4FF0-95EB-3BC8EF906F16}" srcOrd="0" destOrd="0" presId="urn:microsoft.com/office/officeart/2018/2/layout/IconVerticalSolidList"/>
    <dgm:cxn modelId="{97C70A6F-65EC-4BE7-9C82-8AE9CE6D351C}" type="presOf" srcId="{BE6A173D-12AD-4AA0-9249-4BC029813440}" destId="{68BE9F82-5DC5-422F-84B0-DF1BE4B79904}" srcOrd="0" destOrd="0" presId="urn:microsoft.com/office/officeart/2018/2/layout/IconVerticalSolidList"/>
    <dgm:cxn modelId="{B4BEEA73-2294-422A-8D3C-E85296D96954}" srcId="{7AD55C85-1E1A-4609-A0BC-15E2792FEFEF}" destId="{F8FEF43C-F2FF-4339-A830-E662E4117423}" srcOrd="0" destOrd="0" parTransId="{2266775A-E04A-4368-AA28-7F340E966063}" sibTransId="{4F086F83-0D07-47F9-A192-CC34626F0A45}"/>
    <dgm:cxn modelId="{E8D9A058-D3B5-4B71-BEEF-7C6E5A34D708}" srcId="{64722E34-7327-46F6-AAF8-5183CA414644}" destId="{7AD55C85-1E1A-4609-A0BC-15E2792FEFEF}" srcOrd="2" destOrd="0" parTransId="{24AE49B5-0D44-4BBB-A82A-63418CC38C2F}" sibTransId="{96BF0E53-540A-40B6-B278-1F36425BC258}"/>
    <dgm:cxn modelId="{1E72B95A-D3BA-4136-B774-EA81D2E749DD}" srcId="{366E0581-3CCD-45C3-86F0-0684D388E579}" destId="{396BBCC9-6CBC-4F13-81D8-F1F8D09EAB50}" srcOrd="2" destOrd="0" parTransId="{80EFE8D6-4AD9-4967-AC50-F929633500F0}" sibTransId="{49501B26-EAD6-4216-822F-2035EEC7292D}"/>
    <dgm:cxn modelId="{7698328E-18C8-42FA-933B-06FA0FC0E06B}" type="presOf" srcId="{64722E34-7327-46F6-AAF8-5183CA414644}" destId="{1B39B18E-9947-4714-BA3D-92975B8BD7F9}" srcOrd="0" destOrd="0" presId="urn:microsoft.com/office/officeart/2018/2/layout/IconVerticalSolidList"/>
    <dgm:cxn modelId="{52A57B93-7296-43D2-8114-BD246DAB5A4D}" srcId="{366E0581-3CCD-45C3-86F0-0684D388E579}" destId="{270C795A-BB6E-4BA6-9E07-CCA9C18BD4F5}" srcOrd="0" destOrd="0" parTransId="{C6216BC9-3EC4-4641-9D7B-D04829AD4AF0}" sibTransId="{E06AC486-CC3A-475D-A292-8AE1FEE8F4AE}"/>
    <dgm:cxn modelId="{56FC8F99-44F2-4489-B4B9-326D7356D8CC}" type="presOf" srcId="{F8FEF43C-F2FF-4339-A830-E662E4117423}" destId="{0BF4EDE4-5BE5-4C44-A6A4-0092B0AB0296}" srcOrd="0" destOrd="0" presId="urn:microsoft.com/office/officeart/2018/2/layout/IconVerticalSolidList"/>
    <dgm:cxn modelId="{ED73E7A4-D94C-44D4-B68F-C601B292EEF7}" type="presOf" srcId="{270C795A-BB6E-4BA6-9E07-CCA9C18BD4F5}" destId="{449C66F9-0B45-4926-A11B-8F89EED0BEBF}" srcOrd="0" destOrd="0" presId="urn:microsoft.com/office/officeart/2018/2/layout/IconVerticalSolidList"/>
    <dgm:cxn modelId="{46EAB2C4-4E5B-43AB-A1B6-DCB3546FB27B}" srcId="{BE6A173D-12AD-4AA0-9249-4BC029813440}" destId="{44F4B28A-CF4C-4ECA-AF13-060D8A142552}" srcOrd="0" destOrd="0" parTransId="{8597A191-5E7C-4378-90F3-73153AD95E3F}" sibTransId="{B89068CE-75D1-4D15-83CD-BCA1DE70B3C6}"/>
    <dgm:cxn modelId="{B737E9D1-34C0-4334-A2C2-D5B3CAF1D78C}" srcId="{7AD55C85-1E1A-4609-A0BC-15E2792FEFEF}" destId="{3D47C356-AA66-45A2-8E8C-AE27063BE796}" srcOrd="1" destOrd="0" parTransId="{5FA5B86A-D31C-40D8-92B9-3EEC34FC589B}" sibTransId="{99D5661C-76C1-4AAF-A840-469C8FFDD4B7}"/>
    <dgm:cxn modelId="{44C14FEA-1BB8-4981-948A-79E11270CB54}" type="presOf" srcId="{3D47C356-AA66-45A2-8E8C-AE27063BE796}" destId="{0BF4EDE4-5BE5-4C44-A6A4-0092B0AB0296}" srcOrd="0" destOrd="1" presId="urn:microsoft.com/office/officeart/2018/2/layout/IconVerticalSolidList"/>
    <dgm:cxn modelId="{A95CA6F5-DD65-4168-B493-42E2A1C86AAB}" srcId="{BE6A173D-12AD-4AA0-9249-4BC029813440}" destId="{D8A72402-2458-400E-9783-D6BA3B81A8D5}" srcOrd="1" destOrd="0" parTransId="{D80AE178-D611-4565-8DC2-C695C2EF83D5}" sibTransId="{0720E5FC-6480-4DE1-BD37-181A75B2F0A4}"/>
    <dgm:cxn modelId="{17051AFB-838E-4B0C-81BA-21431007725C}" type="presOf" srcId="{44F4B28A-CF4C-4ECA-AF13-060D8A142552}" destId="{ED60DFAF-2E2E-47F4-AAAF-36430749C9CB}" srcOrd="0" destOrd="0" presId="urn:microsoft.com/office/officeart/2018/2/layout/IconVerticalSolidList"/>
    <dgm:cxn modelId="{0E6907FE-85BB-4512-A21C-D469811709AB}" type="presOf" srcId="{396BBCC9-6CBC-4F13-81D8-F1F8D09EAB50}" destId="{449C66F9-0B45-4926-A11B-8F89EED0BEBF}" srcOrd="0" destOrd="2" presId="urn:microsoft.com/office/officeart/2018/2/layout/IconVerticalSolidList"/>
    <dgm:cxn modelId="{33C5BF4D-7D35-4399-A571-FEAAC4A656AA}" type="presParOf" srcId="{1B39B18E-9947-4714-BA3D-92975B8BD7F9}" destId="{57C4EF7B-5190-47F3-9908-B8C1F59ED77D}" srcOrd="0" destOrd="0" presId="urn:microsoft.com/office/officeart/2018/2/layout/IconVerticalSolidList"/>
    <dgm:cxn modelId="{7590C158-5135-4D57-A7E0-37F1A2EDB710}" type="presParOf" srcId="{57C4EF7B-5190-47F3-9908-B8C1F59ED77D}" destId="{9B2EF2E3-135D-4084-92C8-A18E88729DD1}" srcOrd="0" destOrd="0" presId="urn:microsoft.com/office/officeart/2018/2/layout/IconVerticalSolidList"/>
    <dgm:cxn modelId="{9461702A-1F04-4D46-A808-97A85292C59B}" type="presParOf" srcId="{57C4EF7B-5190-47F3-9908-B8C1F59ED77D}" destId="{C4A22F91-0CCC-4D66-83E1-B9416253D203}" srcOrd="1" destOrd="0" presId="urn:microsoft.com/office/officeart/2018/2/layout/IconVerticalSolidList"/>
    <dgm:cxn modelId="{0A9B2E41-632C-4E96-A5F5-FE9ED5603AA2}" type="presParOf" srcId="{57C4EF7B-5190-47F3-9908-B8C1F59ED77D}" destId="{DD6866EE-9B43-4342-A8B6-E0CB1A7BBC06}" srcOrd="2" destOrd="0" presId="urn:microsoft.com/office/officeart/2018/2/layout/IconVerticalSolidList"/>
    <dgm:cxn modelId="{296F468C-C50B-4D86-ADC1-C156C3E6927C}" type="presParOf" srcId="{57C4EF7B-5190-47F3-9908-B8C1F59ED77D}" destId="{68BE9F82-5DC5-422F-84B0-DF1BE4B79904}" srcOrd="3" destOrd="0" presId="urn:microsoft.com/office/officeart/2018/2/layout/IconVerticalSolidList"/>
    <dgm:cxn modelId="{0FFC2E7E-3510-437C-8F04-13AC1B0CE541}" type="presParOf" srcId="{57C4EF7B-5190-47F3-9908-B8C1F59ED77D}" destId="{ED60DFAF-2E2E-47F4-AAAF-36430749C9CB}" srcOrd="4" destOrd="0" presId="urn:microsoft.com/office/officeart/2018/2/layout/IconVerticalSolidList"/>
    <dgm:cxn modelId="{2ECA80CF-70B5-473B-8396-52AB401BADBD}" type="presParOf" srcId="{1B39B18E-9947-4714-BA3D-92975B8BD7F9}" destId="{01AAAFF6-7EDA-46E2-A4B0-29EB0BA9288A}" srcOrd="1" destOrd="0" presId="urn:microsoft.com/office/officeart/2018/2/layout/IconVerticalSolidList"/>
    <dgm:cxn modelId="{967C0911-099F-4A3B-9D55-E6709F84C854}" type="presParOf" srcId="{1B39B18E-9947-4714-BA3D-92975B8BD7F9}" destId="{541045D3-D45C-4DD5-ADCD-A5DC9D881166}" srcOrd="2" destOrd="0" presId="urn:microsoft.com/office/officeart/2018/2/layout/IconVerticalSolidList"/>
    <dgm:cxn modelId="{D28643E0-F67E-42D9-B977-D6BFE4654581}" type="presParOf" srcId="{541045D3-D45C-4DD5-ADCD-A5DC9D881166}" destId="{2D0DB51B-8269-4868-8CD5-91F42AC35F13}" srcOrd="0" destOrd="0" presId="urn:microsoft.com/office/officeart/2018/2/layout/IconVerticalSolidList"/>
    <dgm:cxn modelId="{A6D015FD-8681-4920-ABB2-BFFC06B03F76}" type="presParOf" srcId="{541045D3-D45C-4DD5-ADCD-A5DC9D881166}" destId="{5F5BAC40-08FD-4B04-9178-0195FAC1DA61}" srcOrd="1" destOrd="0" presId="urn:microsoft.com/office/officeart/2018/2/layout/IconVerticalSolidList"/>
    <dgm:cxn modelId="{BAF6955A-2390-4903-9725-C15BB684F7B1}" type="presParOf" srcId="{541045D3-D45C-4DD5-ADCD-A5DC9D881166}" destId="{1CAAE45A-602F-495B-BED5-D11674B7B66F}" srcOrd="2" destOrd="0" presId="urn:microsoft.com/office/officeart/2018/2/layout/IconVerticalSolidList"/>
    <dgm:cxn modelId="{D65E3532-5A4B-4495-B102-50E2FAFEB3BF}" type="presParOf" srcId="{541045D3-D45C-4DD5-ADCD-A5DC9D881166}" destId="{0FF4B227-5B2B-4FF0-95EB-3BC8EF906F16}" srcOrd="3" destOrd="0" presId="urn:microsoft.com/office/officeart/2018/2/layout/IconVerticalSolidList"/>
    <dgm:cxn modelId="{2B87CCED-DF70-4634-A1DA-EE2B1A068EFC}" type="presParOf" srcId="{541045D3-D45C-4DD5-ADCD-A5DC9D881166}" destId="{449C66F9-0B45-4926-A11B-8F89EED0BEBF}" srcOrd="4" destOrd="0" presId="urn:microsoft.com/office/officeart/2018/2/layout/IconVerticalSolidList"/>
    <dgm:cxn modelId="{1F70BBA1-95D8-406A-B142-2244B07951F1}" type="presParOf" srcId="{1B39B18E-9947-4714-BA3D-92975B8BD7F9}" destId="{941B4365-7ACD-42AC-AEE6-309C7ED9C12B}" srcOrd="3" destOrd="0" presId="urn:microsoft.com/office/officeart/2018/2/layout/IconVerticalSolidList"/>
    <dgm:cxn modelId="{337BF688-8C33-42DB-B34C-F3659CD0B8F0}" type="presParOf" srcId="{1B39B18E-9947-4714-BA3D-92975B8BD7F9}" destId="{D846D145-24FF-43CB-95F2-B3DE863B8787}" srcOrd="4" destOrd="0" presId="urn:microsoft.com/office/officeart/2018/2/layout/IconVerticalSolidList"/>
    <dgm:cxn modelId="{5AC62E55-707D-46CE-B283-9A75C9786FF2}" type="presParOf" srcId="{D846D145-24FF-43CB-95F2-B3DE863B8787}" destId="{3DEAEF5D-9261-49AE-B69B-0D1A3DBAE08A}" srcOrd="0" destOrd="0" presId="urn:microsoft.com/office/officeart/2018/2/layout/IconVerticalSolidList"/>
    <dgm:cxn modelId="{93066AF1-30BF-4398-A44F-54ED955EC8E1}" type="presParOf" srcId="{D846D145-24FF-43CB-95F2-B3DE863B8787}" destId="{D51CBD43-7291-4296-B266-541BAE8A11B3}" srcOrd="1" destOrd="0" presId="urn:microsoft.com/office/officeart/2018/2/layout/IconVerticalSolidList"/>
    <dgm:cxn modelId="{DF0FE970-519C-4352-8B68-70AA1C8F8082}" type="presParOf" srcId="{D846D145-24FF-43CB-95F2-B3DE863B8787}" destId="{67745470-6254-476F-B401-E60F17B218EE}" srcOrd="2" destOrd="0" presId="urn:microsoft.com/office/officeart/2018/2/layout/IconVerticalSolidList"/>
    <dgm:cxn modelId="{BBD173B7-4CDA-42BC-8B6E-42FECB625547}" type="presParOf" srcId="{D846D145-24FF-43CB-95F2-B3DE863B8787}" destId="{C4616C7E-9B4B-47FD-A651-4342ED699969}" srcOrd="3" destOrd="0" presId="urn:microsoft.com/office/officeart/2018/2/layout/IconVerticalSolidList"/>
    <dgm:cxn modelId="{4944511B-9786-4984-AA1E-59C67A2467D9}" type="presParOf" srcId="{D846D145-24FF-43CB-95F2-B3DE863B8787}" destId="{0BF4EDE4-5BE5-4C44-A6A4-0092B0AB029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8BA49-6129-495D-BF79-325A1B1359DC}">
      <dsp:nvSpPr>
        <dsp:cNvPr id="0" name=""/>
        <dsp:cNvSpPr/>
      </dsp:nvSpPr>
      <dsp:spPr>
        <a:xfrm>
          <a:off x="0" y="0"/>
          <a:ext cx="5269191" cy="8327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>
              <a:latin typeface="Raleway" pitchFamily="2" charset="0"/>
            </a:rPr>
            <a:t>Einlagen</a:t>
          </a:r>
          <a:endParaRPr lang="en-US" sz="1600" kern="1200" dirty="0">
            <a:latin typeface="Raleway" pitchFamily="2" charset="0"/>
          </a:endParaRPr>
        </a:p>
      </dsp:txBody>
      <dsp:txXfrm>
        <a:off x="24392" y="24392"/>
        <a:ext cx="4300171" cy="784008"/>
      </dsp:txXfrm>
    </dsp:sp>
    <dsp:sp modelId="{2F8F6706-2C4D-4307-9F74-5046C0D4C6CE}">
      <dsp:nvSpPr>
        <dsp:cNvPr id="0" name=""/>
        <dsp:cNvSpPr/>
      </dsp:nvSpPr>
      <dsp:spPr>
        <a:xfrm>
          <a:off x="441294" y="984208"/>
          <a:ext cx="5269191" cy="8327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>
              <a:latin typeface="Raleway" pitchFamily="2" charset="0"/>
            </a:rPr>
            <a:t>Bausparverträge, Kapitallebensversicherungen und Altersvorsoge</a:t>
          </a:r>
          <a:endParaRPr lang="en-US" sz="1600" kern="1200" dirty="0">
            <a:latin typeface="Raleway" pitchFamily="2" charset="0"/>
          </a:endParaRPr>
        </a:p>
      </dsp:txBody>
      <dsp:txXfrm>
        <a:off x="465686" y="1008600"/>
        <a:ext cx="4237797" cy="784008"/>
      </dsp:txXfrm>
    </dsp:sp>
    <dsp:sp modelId="{D099FAD3-2CC1-4A38-8676-32695E59156E}">
      <dsp:nvSpPr>
        <dsp:cNvPr id="0" name=""/>
        <dsp:cNvSpPr/>
      </dsp:nvSpPr>
      <dsp:spPr>
        <a:xfrm>
          <a:off x="876003" y="1968417"/>
          <a:ext cx="5269191" cy="832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>
              <a:latin typeface="Raleway" pitchFamily="2" charset="0"/>
            </a:rPr>
            <a:t>Kauf, Verkauf, Verwahrung und Verwaltung von Wertpapieren und Finanzderivate</a:t>
          </a:r>
          <a:endParaRPr lang="en-US" sz="1600" kern="1200" dirty="0">
            <a:latin typeface="Raleway" pitchFamily="2" charset="0"/>
          </a:endParaRPr>
        </a:p>
      </dsp:txBody>
      <dsp:txXfrm>
        <a:off x="900395" y="1992809"/>
        <a:ext cx="4244384" cy="784008"/>
      </dsp:txXfrm>
    </dsp:sp>
    <dsp:sp modelId="{51A83621-0EA8-4857-80A6-7CD70AF486F6}">
      <dsp:nvSpPr>
        <dsp:cNvPr id="0" name=""/>
        <dsp:cNvSpPr/>
      </dsp:nvSpPr>
      <dsp:spPr>
        <a:xfrm>
          <a:off x="1317297" y="2952626"/>
          <a:ext cx="5269191" cy="8327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>
              <a:latin typeface="Raleway" pitchFamily="2" charset="0"/>
            </a:rPr>
            <a:t>Andere Geld- und Vermögensanlagen</a:t>
          </a:r>
          <a:endParaRPr lang="en-US" sz="1600" kern="1200" dirty="0">
            <a:latin typeface="Raleway" pitchFamily="2" charset="0"/>
          </a:endParaRPr>
        </a:p>
      </dsp:txBody>
      <dsp:txXfrm>
        <a:off x="1341689" y="2977018"/>
        <a:ext cx="4237797" cy="784008"/>
      </dsp:txXfrm>
    </dsp:sp>
    <dsp:sp modelId="{6E94935B-07EF-4D74-9DA2-31DA7BE1FC13}">
      <dsp:nvSpPr>
        <dsp:cNvPr id="0" name=""/>
        <dsp:cNvSpPr/>
      </dsp:nvSpPr>
      <dsp:spPr>
        <a:xfrm>
          <a:off x="4727876" y="637843"/>
          <a:ext cx="541314" cy="54131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849672" y="637843"/>
        <a:ext cx="297722" cy="407339"/>
      </dsp:txXfrm>
    </dsp:sp>
    <dsp:sp modelId="{50EFE923-51CE-435A-9FE5-A33AEFB734AE}">
      <dsp:nvSpPr>
        <dsp:cNvPr id="0" name=""/>
        <dsp:cNvSpPr/>
      </dsp:nvSpPr>
      <dsp:spPr>
        <a:xfrm>
          <a:off x="5169171" y="1622052"/>
          <a:ext cx="541314" cy="54131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290967" y="1622052"/>
        <a:ext cx="297722" cy="407339"/>
      </dsp:txXfrm>
    </dsp:sp>
    <dsp:sp modelId="{A8FA20BA-486B-477C-8C2A-BA2F7C1AA66F}">
      <dsp:nvSpPr>
        <dsp:cNvPr id="0" name=""/>
        <dsp:cNvSpPr/>
      </dsp:nvSpPr>
      <dsp:spPr>
        <a:xfrm>
          <a:off x="5603879" y="2606260"/>
          <a:ext cx="541314" cy="54131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725675" y="2606260"/>
        <a:ext cx="297722" cy="407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AA404-E722-45A6-94F5-B12AC1789F8D}">
      <dsp:nvSpPr>
        <dsp:cNvPr id="0" name=""/>
        <dsp:cNvSpPr/>
      </dsp:nvSpPr>
      <dsp:spPr>
        <a:xfrm>
          <a:off x="947201" y="607120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1B967-EEBD-4E11-A244-720B455E27CA}">
      <dsp:nvSpPr>
        <dsp:cNvPr id="0" name=""/>
        <dsp:cNvSpPr/>
      </dsp:nvSpPr>
      <dsp:spPr>
        <a:xfrm>
          <a:off x="59990" y="2505948"/>
          <a:ext cx="3226223" cy="10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Rentabilität</a:t>
          </a:r>
          <a:br>
            <a:rPr lang="de-AT" sz="1800" kern="12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(Zinsen, Dividenden, </a:t>
          </a:r>
          <a:br>
            <a:rPr lang="de-AT" sz="1800" kern="12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Prämien, Veräußerung)</a:t>
          </a:r>
          <a:endParaRPr lang="en-US" sz="1800" kern="1200" dirty="0">
            <a:solidFill>
              <a:schemeClr val="bg1"/>
            </a:solidFill>
            <a:latin typeface="Raleway" pitchFamily="2" charset="0"/>
          </a:endParaRPr>
        </a:p>
      </dsp:txBody>
      <dsp:txXfrm>
        <a:off x="59990" y="2505948"/>
        <a:ext cx="3226223" cy="1079736"/>
      </dsp:txXfrm>
    </dsp:sp>
    <dsp:sp modelId="{A49E8B78-D2E7-4D19-81AF-6EC7586ADF60}">
      <dsp:nvSpPr>
        <dsp:cNvPr id="0" name=""/>
        <dsp:cNvSpPr/>
      </dsp:nvSpPr>
      <dsp:spPr>
        <a:xfrm>
          <a:off x="4738014" y="607120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59258-5E55-4D01-825A-18C29624DDE4}">
      <dsp:nvSpPr>
        <dsp:cNvPr id="0" name=""/>
        <dsp:cNvSpPr/>
      </dsp:nvSpPr>
      <dsp:spPr>
        <a:xfrm>
          <a:off x="3850802" y="2505948"/>
          <a:ext cx="3226223" cy="10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Sicherheit</a:t>
          </a:r>
          <a:br>
            <a:rPr lang="de-AT" sz="1800" kern="12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(Rückzahlungsrisiko, Zinsänderungsrisiko,</a:t>
          </a:r>
          <a:br>
            <a:rPr lang="de-AT" sz="1800" kern="12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Kursrisiken, Geldwertrisiko)</a:t>
          </a:r>
        </a:p>
      </dsp:txBody>
      <dsp:txXfrm>
        <a:off x="3850802" y="2505948"/>
        <a:ext cx="3226223" cy="1079736"/>
      </dsp:txXfrm>
    </dsp:sp>
    <dsp:sp modelId="{870CC494-EC03-4F1C-B892-3868CCD4F718}">
      <dsp:nvSpPr>
        <dsp:cNvPr id="0" name=""/>
        <dsp:cNvSpPr/>
      </dsp:nvSpPr>
      <dsp:spPr>
        <a:xfrm>
          <a:off x="8528826" y="607120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9A771-CD6F-4A4F-8276-3C86C226F0DE}">
      <dsp:nvSpPr>
        <dsp:cNvPr id="0" name=""/>
        <dsp:cNvSpPr/>
      </dsp:nvSpPr>
      <dsp:spPr>
        <a:xfrm>
          <a:off x="7641615" y="2505948"/>
          <a:ext cx="3226223" cy="10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Liquidität</a:t>
          </a:r>
          <a:br>
            <a:rPr lang="de-AT" sz="1800" kern="1200" dirty="0">
              <a:solidFill>
                <a:schemeClr val="bg1"/>
              </a:solidFill>
              <a:latin typeface="Raleway" pitchFamily="2" charset="0"/>
            </a:rPr>
          </a:b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(Kündigungsfrist, Laufzeit)</a:t>
          </a:r>
          <a:endParaRPr lang="en-US" sz="1800" kern="1200" dirty="0">
            <a:solidFill>
              <a:schemeClr val="bg1"/>
            </a:solidFill>
            <a:latin typeface="Raleway" pitchFamily="2" charset="0"/>
          </a:endParaRPr>
        </a:p>
      </dsp:txBody>
      <dsp:txXfrm>
        <a:off x="7641615" y="2505948"/>
        <a:ext cx="3226223" cy="10797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AA404-E722-45A6-94F5-B12AC1789F8D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1B967-EEBD-4E11-A244-720B455E27CA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Prinzip der Risikostreuung</a:t>
          </a:r>
          <a:endParaRPr lang="en-US" sz="1800" kern="1200" dirty="0">
            <a:solidFill>
              <a:schemeClr val="bg1"/>
            </a:solidFill>
            <a:latin typeface="Raleway" pitchFamily="2" charset="0"/>
          </a:endParaRPr>
        </a:p>
      </dsp:txBody>
      <dsp:txXfrm>
        <a:off x="59990" y="2654049"/>
        <a:ext cx="3226223" cy="720000"/>
      </dsp:txXfrm>
    </dsp:sp>
    <dsp:sp modelId="{A49E8B78-D2E7-4D19-81AF-6EC7586ADF60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59258-5E55-4D01-825A-18C29624DDE4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Mentale Belastbarkeit</a:t>
          </a:r>
        </a:p>
      </dsp:txBody>
      <dsp:txXfrm>
        <a:off x="3850802" y="2654049"/>
        <a:ext cx="3226223" cy="720000"/>
      </dsp:txXfrm>
    </dsp:sp>
    <dsp:sp modelId="{870CC494-EC03-4F1C-B892-3868CCD4F718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9A771-CD6F-4A4F-8276-3C86C226F0DE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>
              <a:solidFill>
                <a:schemeClr val="bg1"/>
              </a:solidFill>
              <a:latin typeface="Raleway" pitchFamily="2" charset="0"/>
            </a:rPr>
            <a:t>Altersentsprechend</a:t>
          </a:r>
          <a:endParaRPr lang="en-US" sz="1800" kern="1200" dirty="0">
            <a:solidFill>
              <a:schemeClr val="bg1"/>
            </a:solidFill>
            <a:latin typeface="Raleway" pitchFamily="2" charset="0"/>
          </a:endParaRPr>
        </a:p>
      </dsp:txBody>
      <dsp:txXfrm>
        <a:off x="7641615" y="2654049"/>
        <a:ext cx="322622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FDD2B-F781-43FF-B988-DED743FD1B1A}">
      <dsp:nvSpPr>
        <dsp:cNvPr id="0" name=""/>
        <dsp:cNvSpPr/>
      </dsp:nvSpPr>
      <dsp:spPr>
        <a:xfrm>
          <a:off x="0" y="152469"/>
          <a:ext cx="6586489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185" tIns="166624" rIns="51118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Scheck</a:t>
          </a:r>
          <a:endParaRPr lang="en-US" sz="1600" kern="1200" dirty="0">
            <a:latin typeface="Raleway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Dividendenschein</a:t>
          </a:r>
          <a:endParaRPr lang="en-US" sz="1600" kern="1200" dirty="0">
            <a:latin typeface="Raleway" pitchFamily="2" charset="0"/>
          </a:endParaRPr>
        </a:p>
      </dsp:txBody>
      <dsp:txXfrm>
        <a:off x="0" y="152469"/>
        <a:ext cx="6586489" cy="756000"/>
      </dsp:txXfrm>
    </dsp:sp>
    <dsp:sp modelId="{5286B613-5239-4CC1-BD58-6D484B80BB1C}">
      <dsp:nvSpPr>
        <dsp:cNvPr id="0" name=""/>
        <dsp:cNvSpPr/>
      </dsp:nvSpPr>
      <dsp:spPr>
        <a:xfrm>
          <a:off x="329324" y="34389"/>
          <a:ext cx="461054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268" tIns="0" rIns="1742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>
              <a:latin typeface="Raleway" pitchFamily="2" charset="0"/>
            </a:rPr>
            <a:t>Geldwertpapier</a:t>
          </a:r>
          <a:endParaRPr lang="en-US" sz="1600" kern="1200" dirty="0">
            <a:latin typeface="Raleway" pitchFamily="2" charset="0"/>
          </a:endParaRPr>
        </a:p>
      </dsp:txBody>
      <dsp:txXfrm>
        <a:off x="340852" y="45917"/>
        <a:ext cx="4587486" cy="213104"/>
      </dsp:txXfrm>
    </dsp:sp>
    <dsp:sp modelId="{DAA14042-A2BA-4084-B6B7-CEF49A9FE69F}">
      <dsp:nvSpPr>
        <dsp:cNvPr id="0" name=""/>
        <dsp:cNvSpPr/>
      </dsp:nvSpPr>
      <dsp:spPr>
        <a:xfrm>
          <a:off x="0" y="1069749"/>
          <a:ext cx="6586489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-41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185" tIns="166624" rIns="51118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Schuldverschreibung</a:t>
          </a:r>
          <a:endParaRPr lang="en-US" sz="1600" kern="1200" dirty="0">
            <a:latin typeface="Raleway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Aktie</a:t>
          </a:r>
          <a:endParaRPr lang="en-US" sz="1600" kern="1200" dirty="0">
            <a:latin typeface="Raleway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Investmentanteil</a:t>
          </a:r>
          <a:endParaRPr lang="en-US" sz="1600" kern="1200" dirty="0">
            <a:latin typeface="Raleway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Genussschein</a:t>
          </a:r>
          <a:endParaRPr lang="en-US" sz="1600" kern="1200" dirty="0">
            <a:latin typeface="Raleway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Optionen</a:t>
          </a:r>
          <a:endParaRPr lang="en-US" sz="1600" kern="1200" dirty="0">
            <a:latin typeface="Raleway" pitchFamily="2" charset="0"/>
          </a:endParaRPr>
        </a:p>
      </dsp:txBody>
      <dsp:txXfrm>
        <a:off x="0" y="1069749"/>
        <a:ext cx="6586489" cy="1512000"/>
      </dsp:txXfrm>
    </dsp:sp>
    <dsp:sp modelId="{4D01582C-AE28-4BF7-9C61-9FC94C506EE6}">
      <dsp:nvSpPr>
        <dsp:cNvPr id="0" name=""/>
        <dsp:cNvSpPr/>
      </dsp:nvSpPr>
      <dsp:spPr>
        <a:xfrm>
          <a:off x="329324" y="951669"/>
          <a:ext cx="461054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-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-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-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268" tIns="0" rIns="1742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>
              <a:latin typeface="Raleway" pitchFamily="2" charset="0"/>
            </a:rPr>
            <a:t>Kapitalwertpapier</a:t>
          </a:r>
          <a:endParaRPr lang="en-US" sz="1600" kern="1200" dirty="0">
            <a:latin typeface="Raleway" pitchFamily="2" charset="0"/>
          </a:endParaRPr>
        </a:p>
      </dsp:txBody>
      <dsp:txXfrm>
        <a:off x="340852" y="963197"/>
        <a:ext cx="4587486" cy="213104"/>
      </dsp:txXfrm>
    </dsp:sp>
    <dsp:sp modelId="{9D352E4B-986F-4E7F-B74F-BD071D245C44}">
      <dsp:nvSpPr>
        <dsp:cNvPr id="0" name=""/>
        <dsp:cNvSpPr/>
      </dsp:nvSpPr>
      <dsp:spPr>
        <a:xfrm>
          <a:off x="0" y="2743029"/>
          <a:ext cx="6586489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185" tIns="166624" rIns="51118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Konnossement</a:t>
          </a:r>
          <a:endParaRPr lang="en-US" sz="1600" kern="1200" dirty="0">
            <a:latin typeface="Raleway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Ladeschein</a:t>
          </a:r>
          <a:endParaRPr lang="en-US" sz="1600" kern="1200" dirty="0">
            <a:latin typeface="Raleway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600" kern="1200" dirty="0">
              <a:latin typeface="Raleway" pitchFamily="2" charset="0"/>
            </a:rPr>
            <a:t>Lagerschein</a:t>
          </a:r>
          <a:endParaRPr lang="en-US" sz="1600" kern="1200" dirty="0">
            <a:latin typeface="Raleway" pitchFamily="2" charset="0"/>
          </a:endParaRPr>
        </a:p>
      </dsp:txBody>
      <dsp:txXfrm>
        <a:off x="0" y="2743029"/>
        <a:ext cx="6586489" cy="1008000"/>
      </dsp:txXfrm>
    </dsp:sp>
    <dsp:sp modelId="{8EDEA9C1-999A-48EE-8C9A-17C285CAEF28}">
      <dsp:nvSpPr>
        <dsp:cNvPr id="0" name=""/>
        <dsp:cNvSpPr/>
      </dsp:nvSpPr>
      <dsp:spPr>
        <a:xfrm>
          <a:off x="329324" y="2624949"/>
          <a:ext cx="4610542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268" tIns="0" rIns="1742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>
              <a:latin typeface="Raleway" pitchFamily="2" charset="0"/>
            </a:rPr>
            <a:t>Warenwertpapier</a:t>
          </a:r>
          <a:endParaRPr lang="en-US" sz="1600" kern="1200" dirty="0">
            <a:latin typeface="Raleway" pitchFamily="2" charset="0"/>
          </a:endParaRPr>
        </a:p>
      </dsp:txBody>
      <dsp:txXfrm>
        <a:off x="340852" y="2636477"/>
        <a:ext cx="4587486" cy="2131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378A-BCC7-49AB-B9BD-99A67F9B7BE0}">
      <dsp:nvSpPr>
        <dsp:cNvPr id="0" name=""/>
        <dsp:cNvSpPr/>
      </dsp:nvSpPr>
      <dsp:spPr>
        <a:xfrm>
          <a:off x="4169082" y="1751455"/>
          <a:ext cx="217045" cy="6656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607"/>
              </a:lnTo>
              <a:lnTo>
                <a:pt x="217045" y="6656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EFA24-2BE1-47E7-A408-86B2B9C1F3F1}">
      <dsp:nvSpPr>
        <dsp:cNvPr id="0" name=""/>
        <dsp:cNvSpPr/>
      </dsp:nvSpPr>
      <dsp:spPr>
        <a:xfrm>
          <a:off x="2997035" y="724105"/>
          <a:ext cx="1750835" cy="303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32"/>
              </a:lnTo>
              <a:lnTo>
                <a:pt x="1750835" y="151932"/>
              </a:lnTo>
              <a:lnTo>
                <a:pt x="1750835" y="3038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9E80CB-990D-4861-9A6C-987BD2923A98}">
      <dsp:nvSpPr>
        <dsp:cNvPr id="0" name=""/>
        <dsp:cNvSpPr/>
      </dsp:nvSpPr>
      <dsp:spPr>
        <a:xfrm>
          <a:off x="2418246" y="1751455"/>
          <a:ext cx="217045" cy="6656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607"/>
              </a:lnTo>
              <a:lnTo>
                <a:pt x="217045" y="6656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2AD17D-7CE9-49E1-A0A9-FC806406BA67}">
      <dsp:nvSpPr>
        <dsp:cNvPr id="0" name=""/>
        <dsp:cNvSpPr/>
      </dsp:nvSpPr>
      <dsp:spPr>
        <a:xfrm>
          <a:off x="2951315" y="724105"/>
          <a:ext cx="91440" cy="3038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38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6C8EC-0135-479D-840F-A975A1CD9F8D}">
      <dsp:nvSpPr>
        <dsp:cNvPr id="0" name=""/>
        <dsp:cNvSpPr/>
      </dsp:nvSpPr>
      <dsp:spPr>
        <a:xfrm>
          <a:off x="667410" y="1751455"/>
          <a:ext cx="217045" cy="6656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607"/>
              </a:lnTo>
              <a:lnTo>
                <a:pt x="217045" y="6656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F0217-8E38-4C97-85E4-E75C9B0A0A69}">
      <dsp:nvSpPr>
        <dsp:cNvPr id="0" name=""/>
        <dsp:cNvSpPr/>
      </dsp:nvSpPr>
      <dsp:spPr>
        <a:xfrm>
          <a:off x="1246199" y="724105"/>
          <a:ext cx="1750835" cy="303864"/>
        </a:xfrm>
        <a:custGeom>
          <a:avLst/>
          <a:gdLst/>
          <a:ahLst/>
          <a:cxnLst/>
          <a:rect l="0" t="0" r="0" b="0"/>
          <a:pathLst>
            <a:path>
              <a:moveTo>
                <a:pt x="1750835" y="0"/>
              </a:moveTo>
              <a:lnTo>
                <a:pt x="1750835" y="151932"/>
              </a:lnTo>
              <a:lnTo>
                <a:pt x="0" y="151932"/>
              </a:lnTo>
              <a:lnTo>
                <a:pt x="0" y="3038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57751-02F1-4416-B663-CB516D3B359D}">
      <dsp:nvSpPr>
        <dsp:cNvPr id="0" name=""/>
        <dsp:cNvSpPr/>
      </dsp:nvSpPr>
      <dsp:spPr>
        <a:xfrm>
          <a:off x="2273549" y="620"/>
          <a:ext cx="1446971" cy="723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>
              <a:latin typeface="Raleway" pitchFamily="2" charset="0"/>
            </a:rPr>
            <a:t>Emittent</a:t>
          </a:r>
          <a:endParaRPr lang="en-US" sz="1800" kern="1200" dirty="0">
            <a:latin typeface="Raleway" pitchFamily="2" charset="0"/>
          </a:endParaRPr>
        </a:p>
      </dsp:txBody>
      <dsp:txXfrm>
        <a:off x="2273549" y="620"/>
        <a:ext cx="1446971" cy="723485"/>
      </dsp:txXfrm>
    </dsp:sp>
    <dsp:sp modelId="{26EA59F8-B99B-4A75-B8D7-F42EFF6A371B}">
      <dsp:nvSpPr>
        <dsp:cNvPr id="0" name=""/>
        <dsp:cNvSpPr/>
      </dsp:nvSpPr>
      <dsp:spPr>
        <a:xfrm>
          <a:off x="522713" y="1027970"/>
          <a:ext cx="1446971" cy="723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>
              <a:latin typeface="Raleway" pitchFamily="2" charset="0"/>
            </a:rPr>
            <a:t>Öffentliche Anleihen</a:t>
          </a:r>
          <a:endParaRPr lang="en-US" sz="1600" kern="1200" dirty="0">
            <a:latin typeface="Raleway" pitchFamily="2" charset="0"/>
          </a:endParaRPr>
        </a:p>
      </dsp:txBody>
      <dsp:txXfrm>
        <a:off x="522713" y="1027970"/>
        <a:ext cx="1446971" cy="723485"/>
      </dsp:txXfrm>
    </dsp:sp>
    <dsp:sp modelId="{BDCC82D0-4A4B-4A6A-BAB4-BA204593D12E}">
      <dsp:nvSpPr>
        <dsp:cNvPr id="0" name=""/>
        <dsp:cNvSpPr/>
      </dsp:nvSpPr>
      <dsp:spPr>
        <a:xfrm>
          <a:off x="884456" y="2055320"/>
          <a:ext cx="1446971" cy="723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500" kern="1200" dirty="0">
              <a:latin typeface="Raleway" pitchFamily="2" charset="0"/>
            </a:rPr>
            <a:t>Finanzierung von Defiziten</a:t>
          </a:r>
          <a:endParaRPr lang="en-US" sz="1500" kern="1200" dirty="0">
            <a:latin typeface="Raleway" pitchFamily="2" charset="0"/>
          </a:endParaRPr>
        </a:p>
      </dsp:txBody>
      <dsp:txXfrm>
        <a:off x="884456" y="2055320"/>
        <a:ext cx="1446971" cy="723485"/>
      </dsp:txXfrm>
    </dsp:sp>
    <dsp:sp modelId="{56C09C88-9E58-47C0-AA6A-8227437C7A59}">
      <dsp:nvSpPr>
        <dsp:cNvPr id="0" name=""/>
        <dsp:cNvSpPr/>
      </dsp:nvSpPr>
      <dsp:spPr>
        <a:xfrm>
          <a:off x="2273549" y="1027970"/>
          <a:ext cx="1446971" cy="723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200" kern="1200" dirty="0">
              <a:latin typeface="Raleway" pitchFamily="2" charset="0"/>
            </a:rPr>
            <a:t>Bankschuld-verschreibungen</a:t>
          </a:r>
          <a:endParaRPr lang="en-US" sz="1200" kern="1200" dirty="0">
            <a:latin typeface="Raleway" pitchFamily="2" charset="0"/>
          </a:endParaRPr>
        </a:p>
      </dsp:txBody>
      <dsp:txXfrm>
        <a:off x="2273549" y="1027970"/>
        <a:ext cx="1446971" cy="723485"/>
      </dsp:txXfrm>
    </dsp:sp>
    <dsp:sp modelId="{C810FEAF-4D8E-4358-BAF3-9241537BAF27}">
      <dsp:nvSpPr>
        <dsp:cNvPr id="0" name=""/>
        <dsp:cNvSpPr/>
      </dsp:nvSpPr>
      <dsp:spPr>
        <a:xfrm>
          <a:off x="2635292" y="2055320"/>
          <a:ext cx="1446971" cy="723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500" kern="1200" dirty="0">
              <a:latin typeface="Raleway" pitchFamily="2" charset="0"/>
            </a:rPr>
            <a:t>Finanzierung des Kreditgeschäfts</a:t>
          </a:r>
          <a:endParaRPr lang="en-US" sz="1500" kern="1200" dirty="0">
            <a:latin typeface="Raleway" pitchFamily="2" charset="0"/>
          </a:endParaRPr>
        </a:p>
      </dsp:txBody>
      <dsp:txXfrm>
        <a:off x="2635292" y="2055320"/>
        <a:ext cx="1446971" cy="723485"/>
      </dsp:txXfrm>
    </dsp:sp>
    <dsp:sp modelId="{98BDD638-4BC9-4F65-BD62-49DFB6515CE8}">
      <dsp:nvSpPr>
        <dsp:cNvPr id="0" name=""/>
        <dsp:cNvSpPr/>
      </dsp:nvSpPr>
      <dsp:spPr>
        <a:xfrm>
          <a:off x="4024385" y="1027970"/>
          <a:ext cx="1446971" cy="723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>
              <a:latin typeface="Raleway" pitchFamily="2" charset="0"/>
            </a:rPr>
            <a:t>Unternehmens-anleihen</a:t>
          </a:r>
          <a:endParaRPr lang="en-US" sz="1600" kern="1200" dirty="0">
            <a:latin typeface="Raleway" pitchFamily="2" charset="0"/>
          </a:endParaRPr>
        </a:p>
      </dsp:txBody>
      <dsp:txXfrm>
        <a:off x="4024385" y="1027970"/>
        <a:ext cx="1446971" cy="723485"/>
      </dsp:txXfrm>
    </dsp:sp>
    <dsp:sp modelId="{0767A415-0BBD-45C3-B09F-CDB1BDDB1DA7}">
      <dsp:nvSpPr>
        <dsp:cNvPr id="0" name=""/>
        <dsp:cNvSpPr/>
      </dsp:nvSpPr>
      <dsp:spPr>
        <a:xfrm>
          <a:off x="4386128" y="2055320"/>
          <a:ext cx="1446971" cy="723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500" kern="1200" dirty="0">
              <a:latin typeface="Raleway" pitchFamily="2" charset="0"/>
            </a:rPr>
            <a:t>Finanzierung von Investitionen</a:t>
          </a:r>
          <a:endParaRPr lang="en-US" sz="1500" kern="1200" dirty="0">
            <a:latin typeface="Raleway" pitchFamily="2" charset="0"/>
          </a:endParaRPr>
        </a:p>
      </dsp:txBody>
      <dsp:txXfrm>
        <a:off x="4386128" y="2055320"/>
        <a:ext cx="1446971" cy="7234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283EB-12FF-4759-B901-D452289FB95F}">
      <dsp:nvSpPr>
        <dsp:cNvPr id="0" name=""/>
        <dsp:cNvSpPr/>
      </dsp:nvSpPr>
      <dsp:spPr>
        <a:xfrm>
          <a:off x="0" y="1848"/>
          <a:ext cx="65864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55039-7E89-4B1E-BDBC-98C550257CFB}">
      <dsp:nvSpPr>
        <dsp:cNvPr id="0" name=""/>
        <dsp:cNvSpPr/>
      </dsp:nvSpPr>
      <dsp:spPr>
        <a:xfrm>
          <a:off x="0" y="1848"/>
          <a:ext cx="6586489" cy="1260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 dirty="0">
              <a:latin typeface="Raleway" pitchFamily="2" charset="0"/>
            </a:rPr>
            <a:t>Zinserträge</a:t>
          </a:r>
          <a:endParaRPr lang="en-US" sz="5900" kern="1200" dirty="0">
            <a:latin typeface="Raleway" pitchFamily="2" charset="0"/>
          </a:endParaRPr>
        </a:p>
      </dsp:txBody>
      <dsp:txXfrm>
        <a:off x="0" y="1848"/>
        <a:ext cx="6586489" cy="1260574"/>
      </dsp:txXfrm>
    </dsp:sp>
    <dsp:sp modelId="{A2868668-235E-488D-8B53-97A07DEE5B00}">
      <dsp:nvSpPr>
        <dsp:cNvPr id="0" name=""/>
        <dsp:cNvSpPr/>
      </dsp:nvSpPr>
      <dsp:spPr>
        <a:xfrm>
          <a:off x="0" y="1262422"/>
          <a:ext cx="658648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C739F-AEDF-465C-B443-A33DB6BD2956}">
      <dsp:nvSpPr>
        <dsp:cNvPr id="0" name=""/>
        <dsp:cNvSpPr/>
      </dsp:nvSpPr>
      <dsp:spPr>
        <a:xfrm>
          <a:off x="0" y="1262422"/>
          <a:ext cx="6586489" cy="1260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 dirty="0">
              <a:latin typeface="Raleway" pitchFamily="2" charset="0"/>
            </a:rPr>
            <a:t>Dividende</a:t>
          </a:r>
          <a:endParaRPr lang="en-US" sz="5900" kern="1200" dirty="0">
            <a:latin typeface="Raleway" pitchFamily="2" charset="0"/>
          </a:endParaRPr>
        </a:p>
      </dsp:txBody>
      <dsp:txXfrm>
        <a:off x="0" y="1262422"/>
        <a:ext cx="6586489" cy="1260574"/>
      </dsp:txXfrm>
    </dsp:sp>
    <dsp:sp modelId="{C4EEB05F-8E97-41C0-A27D-310F30EB1690}">
      <dsp:nvSpPr>
        <dsp:cNvPr id="0" name=""/>
        <dsp:cNvSpPr/>
      </dsp:nvSpPr>
      <dsp:spPr>
        <a:xfrm>
          <a:off x="0" y="2522996"/>
          <a:ext cx="658648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5FE89-AA70-48E0-92A2-EF7AC7D91803}">
      <dsp:nvSpPr>
        <dsp:cNvPr id="0" name=""/>
        <dsp:cNvSpPr/>
      </dsp:nvSpPr>
      <dsp:spPr>
        <a:xfrm>
          <a:off x="0" y="2522996"/>
          <a:ext cx="6586489" cy="1260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 dirty="0">
              <a:latin typeface="Raleway" pitchFamily="2" charset="0"/>
            </a:rPr>
            <a:t>Kursgewinn</a:t>
          </a:r>
          <a:endParaRPr lang="en-US" sz="5900" kern="1200" dirty="0">
            <a:latin typeface="Raleway" pitchFamily="2" charset="0"/>
          </a:endParaRPr>
        </a:p>
      </dsp:txBody>
      <dsp:txXfrm>
        <a:off x="0" y="2522996"/>
        <a:ext cx="6586489" cy="12605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283EB-12FF-4759-B901-D452289FB95F}">
      <dsp:nvSpPr>
        <dsp:cNvPr id="0" name=""/>
        <dsp:cNvSpPr/>
      </dsp:nvSpPr>
      <dsp:spPr>
        <a:xfrm>
          <a:off x="0" y="0"/>
          <a:ext cx="65864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55039-7E89-4B1E-BDBC-98C550257CFB}">
      <dsp:nvSpPr>
        <dsp:cNvPr id="0" name=""/>
        <dsp:cNvSpPr/>
      </dsp:nvSpPr>
      <dsp:spPr>
        <a:xfrm>
          <a:off x="0" y="0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 dirty="0">
              <a:latin typeface="Raleway" pitchFamily="2" charset="0"/>
            </a:rPr>
            <a:t>Die Abgeltungssteuer wird jedoch erst fällig nachdem die Sparer-Pauschalbetrag-Grenze überschritten wurde.</a:t>
          </a:r>
          <a:endParaRPr lang="en-US" sz="1900" kern="1200" dirty="0">
            <a:latin typeface="Raleway" pitchFamily="2" charset="0"/>
          </a:endParaRPr>
        </a:p>
      </dsp:txBody>
      <dsp:txXfrm>
        <a:off x="0" y="0"/>
        <a:ext cx="6586489" cy="946354"/>
      </dsp:txXfrm>
    </dsp:sp>
    <dsp:sp modelId="{2ABD3A3C-2B87-4CEC-B624-30B912B9AC84}">
      <dsp:nvSpPr>
        <dsp:cNvPr id="0" name=""/>
        <dsp:cNvSpPr/>
      </dsp:nvSpPr>
      <dsp:spPr>
        <a:xfrm>
          <a:off x="0" y="946354"/>
          <a:ext cx="658648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11B2C-9728-412B-9F32-F4DC1AED7E6E}">
      <dsp:nvSpPr>
        <dsp:cNvPr id="0" name=""/>
        <dsp:cNvSpPr/>
      </dsp:nvSpPr>
      <dsp:spPr>
        <a:xfrm>
          <a:off x="0" y="946354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 dirty="0">
              <a:latin typeface="Raleway" pitchFamily="2" charset="0"/>
            </a:rPr>
            <a:t>801€ bei Alleinstehenden</a:t>
          </a:r>
          <a:endParaRPr lang="en-US" sz="1900" kern="1200" dirty="0">
            <a:latin typeface="Raleway" pitchFamily="2" charset="0"/>
          </a:endParaRPr>
        </a:p>
      </dsp:txBody>
      <dsp:txXfrm>
        <a:off x="0" y="946354"/>
        <a:ext cx="6586489" cy="946354"/>
      </dsp:txXfrm>
    </dsp:sp>
    <dsp:sp modelId="{F96BAF2E-165D-4FDF-B1CC-9F4F67B05149}">
      <dsp:nvSpPr>
        <dsp:cNvPr id="0" name=""/>
        <dsp:cNvSpPr/>
      </dsp:nvSpPr>
      <dsp:spPr>
        <a:xfrm>
          <a:off x="0" y="1892709"/>
          <a:ext cx="658648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74B3-662E-4205-897F-C4D3A2854626}">
      <dsp:nvSpPr>
        <dsp:cNvPr id="0" name=""/>
        <dsp:cNvSpPr/>
      </dsp:nvSpPr>
      <dsp:spPr>
        <a:xfrm>
          <a:off x="0" y="1892709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 dirty="0">
              <a:latin typeface="Raleway" pitchFamily="2" charset="0"/>
            </a:rPr>
            <a:t>1602€ bei Eheleuten</a:t>
          </a:r>
          <a:endParaRPr lang="en-US" sz="1900" kern="1200" dirty="0">
            <a:latin typeface="Raleway" pitchFamily="2" charset="0"/>
          </a:endParaRPr>
        </a:p>
      </dsp:txBody>
      <dsp:txXfrm>
        <a:off x="0" y="1892709"/>
        <a:ext cx="6586489" cy="946354"/>
      </dsp:txXfrm>
    </dsp:sp>
    <dsp:sp modelId="{EE0BA3B6-FB48-4AD1-AFDA-845F905EAD43}">
      <dsp:nvSpPr>
        <dsp:cNvPr id="0" name=""/>
        <dsp:cNvSpPr/>
      </dsp:nvSpPr>
      <dsp:spPr>
        <a:xfrm>
          <a:off x="0" y="2839064"/>
          <a:ext cx="658648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A1BB3-6627-4B4C-AE01-CC62892B369F}">
      <dsp:nvSpPr>
        <dsp:cNvPr id="0" name=""/>
        <dsp:cNvSpPr/>
      </dsp:nvSpPr>
      <dsp:spPr>
        <a:xfrm>
          <a:off x="0" y="2839064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 dirty="0">
              <a:latin typeface="Raleway" pitchFamily="2" charset="0"/>
            </a:rPr>
            <a:t>Abgeltungssteuersatz 25% </a:t>
          </a:r>
          <a:endParaRPr lang="en-US" sz="1900" kern="1200" dirty="0">
            <a:latin typeface="Raleway" pitchFamily="2" charset="0"/>
          </a:endParaRPr>
        </a:p>
      </dsp:txBody>
      <dsp:txXfrm>
        <a:off x="0" y="2839064"/>
        <a:ext cx="6586489" cy="9463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EF2E3-135D-4084-92C8-A18E88729DD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22F91-0CCC-4D66-83E1-B9416253D203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E9F82-5DC5-422F-84B0-DF1BE4B79904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Rentabilität</a:t>
          </a:r>
          <a:endParaRPr lang="en-US" sz="2500" kern="1200"/>
        </a:p>
      </dsp:txBody>
      <dsp:txXfrm>
        <a:off x="1435590" y="531"/>
        <a:ext cx="4732020" cy="1242935"/>
      </dsp:txXfrm>
    </dsp:sp>
    <dsp:sp modelId="{ED60DFAF-2E2E-47F4-AAAF-36430749C9CB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/>
            <a:t>Aktien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/>
            <a:t>Derivate</a:t>
          </a:r>
          <a:endParaRPr lang="en-US" sz="1700" kern="1200"/>
        </a:p>
      </dsp:txBody>
      <dsp:txXfrm>
        <a:off x="6167610" y="531"/>
        <a:ext cx="4347989" cy="1242935"/>
      </dsp:txXfrm>
    </dsp:sp>
    <dsp:sp modelId="{2D0DB51B-8269-4868-8CD5-91F42AC35F13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BAC40-08FD-4B04-9178-0195FAC1DA6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4B227-5B2B-4FF0-95EB-3BC8EF906F16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Sicherheit </a:t>
          </a:r>
          <a:endParaRPr lang="en-US" sz="2500" kern="1200"/>
        </a:p>
      </dsp:txBody>
      <dsp:txXfrm>
        <a:off x="1435590" y="1554201"/>
        <a:ext cx="4732020" cy="1242935"/>
      </dsp:txXfrm>
    </dsp:sp>
    <dsp:sp modelId="{449C66F9-0B45-4926-A11B-8F89EED0BEBF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/>
            <a:t>Lebensversicherung 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/>
            <a:t>Termineinlagen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/>
            <a:t>Bausparvertrag</a:t>
          </a:r>
          <a:endParaRPr lang="en-US" sz="1700" kern="1200"/>
        </a:p>
      </dsp:txBody>
      <dsp:txXfrm>
        <a:off x="6167610" y="1554201"/>
        <a:ext cx="4347989" cy="1242935"/>
      </dsp:txXfrm>
    </dsp:sp>
    <dsp:sp modelId="{3DEAEF5D-9261-49AE-B69B-0D1A3DBAE08A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1CBD43-7291-4296-B266-541BAE8A11B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16C7E-9B4B-47FD-A651-4342ED699969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Liquidität </a:t>
          </a:r>
          <a:endParaRPr lang="en-US" sz="2500" kern="1200"/>
        </a:p>
      </dsp:txBody>
      <dsp:txXfrm>
        <a:off x="1435590" y="3107870"/>
        <a:ext cx="4732020" cy="1242935"/>
      </dsp:txXfrm>
    </dsp:sp>
    <dsp:sp modelId="{0BF4EDE4-5BE5-4C44-A6A4-0092B0AB0296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/>
            <a:t>Spareinlagen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/>
            <a:t>Geldmarkt</a:t>
          </a:r>
          <a:endParaRPr lang="en-US" sz="1700" kern="1200"/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8D03B-33CF-4A2B-A137-66AB3F76B4BF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49F2E-73B8-4CF7-9258-99A7DD665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3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49F2E-73B8-4CF7-9258-99A7DD665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8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6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6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0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3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6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6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3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4A7E6-D909-43B5-8B79-377728C797E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2C327-7576-494E-A281-035127F26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2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6.png"/><Relationship Id="rId4" Type="http://schemas.openxmlformats.org/officeDocument/2006/relationships/image" Target="../media/image20.jp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sv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12" Type="http://schemas.openxmlformats.org/officeDocument/2006/relationships/image" Target="../media/image26.sv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5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22.svg"/><Relationship Id="rId4" Type="http://schemas.openxmlformats.org/officeDocument/2006/relationships/diagramData" Target="../diagrams/data5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6.png"/><Relationship Id="rId4" Type="http://schemas.openxmlformats.org/officeDocument/2006/relationships/image" Target="../media/image28.jpg"/><Relationship Id="rId9" Type="http://schemas.microsoft.com/office/2007/relationships/diagramDrawing" Target="../diagrams/drawing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6.png"/><Relationship Id="rId4" Type="http://schemas.openxmlformats.org/officeDocument/2006/relationships/image" Target="../media/image28.jpg"/><Relationship Id="rId9" Type="http://schemas.microsoft.com/office/2007/relationships/diagramDrawing" Target="../diagrams/drawing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Data" Target="../diagrams/data8.xml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diagramDrawing" Target="../diagrams/drawing8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lte runzlige Hände mit einigen Münzen">
            <a:extLst>
              <a:ext uri="{FF2B5EF4-FFF2-40B4-BE49-F238E27FC236}">
                <a16:creationId xmlns:a16="http://schemas.microsoft.com/office/drawing/2014/main" id="{5649DAAA-F292-99A0-FB4A-C0FD2F56C3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F6776-E9A8-64EB-0AC4-4FAE38C69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AT" sz="6600">
                <a:solidFill>
                  <a:srgbClr val="FFFFFF"/>
                </a:solidFill>
                <a:latin typeface="Raleway" pitchFamily="2" charset="0"/>
              </a:rPr>
              <a:t>Geld- und Vermögensanlagen</a:t>
            </a:r>
            <a:endParaRPr lang="en-US" sz="6600">
              <a:solidFill>
                <a:srgbClr val="FFFFFF"/>
              </a:solidFill>
              <a:latin typeface="Ralew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CA14C-95DA-8B3B-2790-0289534C8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de-AT" i="1" dirty="0">
                <a:solidFill>
                  <a:srgbClr val="FFFFFF"/>
                </a:solidFill>
                <a:latin typeface="Raleway" pitchFamily="2" charset="0"/>
              </a:rPr>
              <a:t>»Ich habe drei Kinder und kein Geld. Warum kann ich nicht keine Kinder haben und drei Geld?« Homer Simpson</a:t>
            </a:r>
            <a:endParaRPr lang="en-US" i="1" dirty="0">
              <a:solidFill>
                <a:srgbClr val="FFFFFF"/>
              </a:solidFill>
              <a:latin typeface="Raleway" pitchFamily="2" charset="0"/>
            </a:endParaRPr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D816A70C-DF44-F6EE-0973-B94DFC236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0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Tm="25080"/>
    </mc:Choice>
    <mc:Fallback>
      <p:transition advTm="25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686C-BAB2-A2FC-5301-C47F1D32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800" dirty="0" err="1">
                <a:latin typeface="Raleway" pitchFamily="2" charset="0"/>
              </a:rPr>
              <a:t>Sparform</a:t>
            </a:r>
            <a:r>
              <a:rPr lang="en-US" sz="3800" dirty="0">
                <a:latin typeface="Raleway" pitchFamily="2" charset="0"/>
              </a:rPr>
              <a:t>: </a:t>
            </a:r>
            <a:r>
              <a:rPr lang="en-US" sz="3800" dirty="0" err="1">
                <a:latin typeface="Raleway" pitchFamily="2" charset="0"/>
              </a:rPr>
              <a:t>Wertpapiere</a:t>
            </a:r>
            <a:br>
              <a:rPr lang="en-US" sz="3800" dirty="0">
                <a:latin typeface="Raleway" pitchFamily="2" charset="0"/>
              </a:rPr>
            </a:br>
            <a:r>
              <a:rPr lang="en-US" sz="4000" dirty="0" err="1">
                <a:latin typeface="Raleway" pitchFamily="2" charset="0"/>
              </a:rPr>
              <a:t>Nach</a:t>
            </a:r>
            <a:r>
              <a:rPr lang="en-US" sz="4000" dirty="0">
                <a:latin typeface="Raleway" pitchFamily="2" charset="0"/>
              </a:rPr>
              <a:t> der Art des </a:t>
            </a:r>
            <a:r>
              <a:rPr lang="en-US" sz="4000" dirty="0" err="1">
                <a:latin typeface="Raleway" pitchFamily="2" charset="0"/>
              </a:rPr>
              <a:t>verbrieften</a:t>
            </a:r>
            <a:r>
              <a:rPr lang="en-US" sz="4000" dirty="0">
                <a:latin typeface="Raleway" pitchFamily="2" charset="0"/>
              </a:rPr>
              <a:t> </a:t>
            </a:r>
            <a:r>
              <a:rPr lang="en-US" sz="4000" dirty="0" err="1">
                <a:latin typeface="Raleway" pitchFamily="2" charset="0"/>
              </a:rPr>
              <a:t>Vermögenswertes</a:t>
            </a:r>
            <a:r>
              <a:rPr lang="en-US" sz="4000" dirty="0">
                <a:latin typeface="Raleway" pitchFamily="2" charset="0"/>
              </a:rPr>
              <a:t> </a:t>
            </a:r>
            <a:endParaRPr lang="en-US" sz="3800" dirty="0">
              <a:latin typeface="Raleway" pitchFamily="2" charset="0"/>
            </a:endParaRPr>
          </a:p>
        </p:txBody>
      </p:sp>
      <p:pic>
        <p:nvPicPr>
          <p:cNvPr id="41" name="Picture 40" descr="Stock numbers on a digital display">
            <a:extLst>
              <a:ext uri="{FF2B5EF4-FFF2-40B4-BE49-F238E27FC236}">
                <a16:creationId xmlns:a16="http://schemas.microsoft.com/office/drawing/2014/main" id="{C9C1F366-16BC-8F25-B58D-4A970A9D5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0" r="3028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0DE86-E8A0-4CF1-60C5-428457978761}"/>
              </a:ext>
            </a:extLst>
          </p:cNvPr>
          <p:cNvSpPr txBox="1"/>
          <p:nvPr/>
        </p:nvSpPr>
        <p:spPr>
          <a:xfrm>
            <a:off x="0" y="6380946"/>
            <a:ext cx="8695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__________</a:t>
            </a:r>
            <a:endParaRPr lang="en-US" sz="1000" dirty="0">
              <a:solidFill>
                <a:schemeClr val="bg1"/>
              </a:solidFill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Vgl. Grill/</a:t>
            </a:r>
            <a:r>
              <a:rPr lang="de-AT" sz="1000" dirty="0" err="1">
                <a:solidFill>
                  <a:schemeClr val="bg1"/>
                </a:solidFill>
                <a:latin typeface="Raleway" pitchFamily="2" charset="0"/>
              </a:rPr>
              <a:t>Perczynski</a:t>
            </a: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, 2011, S. 219.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69EBCC-2006-4BB1-87B8-1E132C787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1" y="0"/>
            <a:ext cx="1261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63BE10E-ADCF-D744-123D-D38BFDD64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486884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1044D4C-392B-21B7-AB22-13FEF7D22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036"/>
    </mc:Choice>
    <mc:Fallback>
      <p:transition advTm="28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F1DF-4C37-0CD0-690F-E5EE62D6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Raleway" pitchFamily="2" charset="0"/>
              </a:rPr>
              <a:t>Sparformen: Investmentanteil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93CC-EBA0-4F2F-C6C3-48666AF2C8C9}"/>
              </a:ext>
            </a:extLst>
          </p:cNvPr>
          <p:cNvSpPr txBox="1"/>
          <p:nvPr/>
        </p:nvSpPr>
        <p:spPr>
          <a:xfrm>
            <a:off x="0" y="6501852"/>
            <a:ext cx="869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latin typeface="Raleway" pitchFamily="2" charset="0"/>
              </a:rPr>
              <a:t>__________</a:t>
            </a:r>
            <a:endParaRPr lang="en-US" sz="1000" dirty="0">
              <a:latin typeface="Raleway" pitchFamily="2" charset="0"/>
            </a:endParaRPr>
          </a:p>
          <a:p>
            <a:r>
              <a:rPr lang="de-AT" sz="1000" dirty="0">
                <a:latin typeface="Raleway" pitchFamily="2" charset="0"/>
              </a:rPr>
              <a:t>Vgl. Grill/</a:t>
            </a:r>
            <a:r>
              <a:rPr lang="de-AT" sz="1000" dirty="0" err="1">
                <a:latin typeface="Raleway" pitchFamily="2" charset="0"/>
              </a:rPr>
              <a:t>Perczynski</a:t>
            </a:r>
            <a:r>
              <a:rPr lang="de-AT" sz="1000" dirty="0">
                <a:latin typeface="Raleway" pitchFamily="2" charset="0"/>
              </a:rPr>
              <a:t>, 2011, S. 254.</a:t>
            </a:r>
          </a:p>
        </p:txBody>
      </p:sp>
      <p:pic>
        <p:nvPicPr>
          <p:cNvPr id="9" name="Graphic 8" descr="Store with solid fill">
            <a:extLst>
              <a:ext uri="{FF2B5EF4-FFF2-40B4-BE49-F238E27FC236}">
                <a16:creationId xmlns:a16="http://schemas.microsoft.com/office/drawing/2014/main" id="{F9D5ED3E-03CA-BE12-1B78-8BF7E598A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5250" y="256417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250BB-5981-EA6E-6DE8-8303C8B15452}"/>
              </a:ext>
            </a:extLst>
          </p:cNvPr>
          <p:cNvSpPr txBox="1"/>
          <p:nvPr/>
        </p:nvSpPr>
        <p:spPr>
          <a:xfrm>
            <a:off x="838200" y="3478576"/>
            <a:ext cx="212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latin typeface="Raleway" pitchFamily="2" charset="0"/>
              </a:rPr>
              <a:t>Kapitalmarkt</a:t>
            </a:r>
          </a:p>
          <a:p>
            <a:r>
              <a:rPr lang="de-AT" dirty="0">
                <a:latin typeface="Raleway" pitchFamily="2" charset="0"/>
              </a:rPr>
              <a:t>Immobilienmarkt</a:t>
            </a:r>
          </a:p>
          <a:p>
            <a:r>
              <a:rPr lang="de-AT" dirty="0">
                <a:latin typeface="Raleway" pitchFamily="2" charset="0"/>
              </a:rPr>
              <a:t>Geldmarkt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11" name="Graphic 10" descr="Bank with solid fill">
            <a:extLst>
              <a:ext uri="{FF2B5EF4-FFF2-40B4-BE49-F238E27FC236}">
                <a16:creationId xmlns:a16="http://schemas.microsoft.com/office/drawing/2014/main" id="{6D0C6B74-DC80-BBCF-69E6-26AD8FB41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06193" y="256417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F81693-1A5E-3DE3-6600-6A5F83079F36}"/>
              </a:ext>
            </a:extLst>
          </p:cNvPr>
          <p:cNvSpPr txBox="1"/>
          <p:nvPr/>
        </p:nvSpPr>
        <p:spPr>
          <a:xfrm>
            <a:off x="4317168" y="3495344"/>
            <a:ext cx="309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latin typeface="Raleway" pitchFamily="2" charset="0"/>
              </a:rPr>
              <a:t>Kapitalanlagegesellschaft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1A1610-3A17-8163-6510-69ACD592906C}"/>
              </a:ext>
            </a:extLst>
          </p:cNvPr>
          <p:cNvCxnSpPr>
            <a:cxnSpLocks/>
          </p:cNvCxnSpPr>
          <p:nvPr/>
        </p:nvCxnSpPr>
        <p:spPr>
          <a:xfrm>
            <a:off x="5997575" y="4422841"/>
            <a:ext cx="0" cy="503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2FF35A-8BF4-4DEF-6F43-3C1E58AF31D0}"/>
              </a:ext>
            </a:extLst>
          </p:cNvPr>
          <p:cNvCxnSpPr>
            <a:cxnSpLocks/>
          </p:cNvCxnSpPr>
          <p:nvPr/>
        </p:nvCxnSpPr>
        <p:spPr>
          <a:xfrm flipH="1">
            <a:off x="4495802" y="4422841"/>
            <a:ext cx="30924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3FC8605-A7F4-85F7-3A4D-4F378049AAFE}"/>
              </a:ext>
            </a:extLst>
          </p:cNvPr>
          <p:cNvSpPr txBox="1"/>
          <p:nvPr/>
        </p:nvSpPr>
        <p:spPr>
          <a:xfrm>
            <a:off x="5274705" y="4032574"/>
            <a:ext cx="149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aleway" pitchFamily="2" charset="0"/>
              </a:rPr>
              <a:t>AAA-Fonds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55F88D-58C8-BAAA-A17F-15EDAF1F8CB3}"/>
              </a:ext>
            </a:extLst>
          </p:cNvPr>
          <p:cNvSpPr txBox="1"/>
          <p:nvPr/>
        </p:nvSpPr>
        <p:spPr>
          <a:xfrm>
            <a:off x="4660900" y="4043042"/>
            <a:ext cx="48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aleway" pitchFamily="2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CAB7BA-B48F-0826-D100-F49A13782E5A}"/>
              </a:ext>
            </a:extLst>
          </p:cNvPr>
          <p:cNvSpPr txBox="1"/>
          <p:nvPr/>
        </p:nvSpPr>
        <p:spPr>
          <a:xfrm>
            <a:off x="6892292" y="4032574"/>
            <a:ext cx="48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aleway" pitchFamily="2" charset="0"/>
              </a:rPr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5FC802-5A90-DF8B-4239-E524ED833E67}"/>
              </a:ext>
            </a:extLst>
          </p:cNvPr>
          <p:cNvSpPr txBox="1"/>
          <p:nvPr/>
        </p:nvSpPr>
        <p:spPr>
          <a:xfrm>
            <a:off x="3609143" y="4445066"/>
            <a:ext cx="267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aleway" pitchFamily="2" charset="0"/>
              </a:rPr>
              <a:t>Vermögenswerte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5B254B-4A2D-21B0-1ED6-E9137755E2E7}"/>
              </a:ext>
            </a:extLst>
          </p:cNvPr>
          <p:cNvSpPr txBox="1"/>
          <p:nvPr/>
        </p:nvSpPr>
        <p:spPr>
          <a:xfrm>
            <a:off x="5947412" y="4445066"/>
            <a:ext cx="267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Raleway" pitchFamily="2" charset="0"/>
              </a:rPr>
              <a:t>Kapital Anteilinhaber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C8145855-62B1-AC78-A432-C86FB9E05109}"/>
              </a:ext>
            </a:extLst>
          </p:cNvPr>
          <p:cNvSpPr/>
          <p:nvPr/>
        </p:nvSpPr>
        <p:spPr>
          <a:xfrm>
            <a:off x="2522526" y="2945195"/>
            <a:ext cx="2712468" cy="20519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4249C-091D-8885-DDB8-008E23FE0169}"/>
              </a:ext>
            </a:extLst>
          </p:cNvPr>
          <p:cNvSpPr txBox="1"/>
          <p:nvPr/>
        </p:nvSpPr>
        <p:spPr>
          <a:xfrm>
            <a:off x="2828487" y="2601621"/>
            <a:ext cx="216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latin typeface="Raleway" pitchFamily="2" charset="0"/>
              </a:rPr>
              <a:t>Wertpapiere, u. a.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30" name="Graphic 29" descr="Group with solid fill">
            <a:extLst>
              <a:ext uri="{FF2B5EF4-FFF2-40B4-BE49-F238E27FC236}">
                <a16:creationId xmlns:a16="http://schemas.microsoft.com/office/drawing/2014/main" id="{1AE639C7-60C8-999B-B9C1-7136B5A30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27493" y="2577947"/>
            <a:ext cx="914400" cy="914400"/>
          </a:xfrm>
          <a:prstGeom prst="rect">
            <a:avLst/>
          </a:prstGeom>
        </p:spPr>
      </p:pic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337304FE-1FC4-3149-7FB2-DAE0A8ADE561}"/>
              </a:ext>
            </a:extLst>
          </p:cNvPr>
          <p:cNvSpPr/>
          <p:nvPr/>
        </p:nvSpPr>
        <p:spPr>
          <a:xfrm>
            <a:off x="6475982" y="2945195"/>
            <a:ext cx="2712468" cy="20519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10BD62-0E63-E7AF-61ED-42647606ABD0}"/>
              </a:ext>
            </a:extLst>
          </p:cNvPr>
          <p:cNvSpPr txBox="1"/>
          <p:nvPr/>
        </p:nvSpPr>
        <p:spPr>
          <a:xfrm>
            <a:off x="6862457" y="2564751"/>
            <a:ext cx="193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>
                <a:latin typeface="Raleway" pitchFamily="2" charset="0"/>
              </a:rPr>
              <a:t>Anteilsscheine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E4A64F-BF62-54B3-0DE4-B6ED1926D33B}"/>
              </a:ext>
            </a:extLst>
          </p:cNvPr>
          <p:cNvSpPr txBox="1"/>
          <p:nvPr/>
        </p:nvSpPr>
        <p:spPr>
          <a:xfrm>
            <a:off x="9188450" y="3386243"/>
            <a:ext cx="196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latin typeface="Raleway" pitchFamily="2" charset="0"/>
              </a:rPr>
              <a:t>Anleger</a:t>
            </a:r>
          </a:p>
          <a:p>
            <a:r>
              <a:rPr lang="de-AT" dirty="0">
                <a:latin typeface="Raleway" pitchFamily="2" charset="0"/>
              </a:rPr>
              <a:t>Anteilinhaber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F5E7A580-21B3-931E-88D6-62EF7D9619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7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0861"/>
    </mc:Choice>
    <mc:Fallback>
      <p:transition advTm="80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90000" contras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9769-2802-FAFC-3DB4-6CBBAEB1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Raleway" pitchFamily="2" charset="0"/>
              </a:rPr>
              <a:t>Sparformen: Aktien</a:t>
            </a:r>
            <a:endParaRPr 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618D7-AD80-2296-B1F3-EC7788907D2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1800" b="0" i="0" u="none" strike="noStrike" baseline="0" dirty="0">
                <a:solidFill>
                  <a:schemeClr val="bg1"/>
                </a:solidFill>
                <a:latin typeface="Raleway" panose="020B0604020202020204" pitchFamily="2" charset="0"/>
              </a:rPr>
              <a:t>Aktien verbriefen Teilhaberechte an einer Aktiengesellschaft. Der Eigentümer der Aktie ist am Grundkapital der Aktiengesellschaft beteiligt.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chemeClr val="bg1"/>
              </a:solidFill>
              <a:latin typeface="Raleway" pitchFamily="2" charset="0"/>
            </a:endParaRPr>
          </a:p>
          <a:p>
            <a:r>
              <a:rPr lang="de-DE" sz="1800" b="0" i="0" u="none" strike="noStrike" baseline="0" dirty="0">
                <a:solidFill>
                  <a:schemeClr val="bg1"/>
                </a:solidFill>
                <a:latin typeface="Raleway" pitchFamily="2" charset="0"/>
              </a:rPr>
              <a:t>Beteiligung an einer AG als Ertrag bringende Kapitalanlage.</a:t>
            </a:r>
          </a:p>
          <a:p>
            <a:r>
              <a:rPr lang="de-DE" sz="1800" b="0" i="0" u="none" strike="noStrike" baseline="0" dirty="0">
                <a:solidFill>
                  <a:schemeClr val="bg1"/>
                </a:solidFill>
                <a:latin typeface="Raleway" pitchFamily="2" charset="0"/>
              </a:rPr>
              <a:t>Erwerb von Aktien, um Vermögen durch Anlage in Sachwerten gegen Geldwertverluste (Inflation) zu sichern.</a:t>
            </a:r>
          </a:p>
          <a:p>
            <a:r>
              <a:rPr lang="de-DE" sz="1800" b="0" i="0" u="none" strike="noStrike" baseline="0" dirty="0">
                <a:solidFill>
                  <a:schemeClr val="bg1"/>
                </a:solidFill>
                <a:latin typeface="Raleway" pitchFamily="2" charset="0"/>
              </a:rPr>
              <a:t>Erwerb von Aktien, um durch Kurssteigerungen über An- und Verkauf von Aktien Gewinne zu erzielen</a:t>
            </a:r>
          </a:p>
          <a:p>
            <a:r>
              <a:rPr lang="de-DE" sz="1800" b="0" i="0" u="none" strike="noStrike" baseline="0" dirty="0">
                <a:solidFill>
                  <a:schemeClr val="bg1"/>
                </a:solidFill>
                <a:latin typeface="Raleway" pitchFamily="2" charset="0"/>
              </a:rPr>
              <a:t>Beteiligung an einer AG, um Einfluss zu nehmen.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chemeClr val="bg1"/>
              </a:solidFill>
              <a:latin typeface="Raleway" pitchFamily="2" charset="0"/>
            </a:endParaRPr>
          </a:p>
          <a:p>
            <a:r>
              <a:rPr lang="de-DE" sz="1800" b="0" i="0" u="none" strike="noStrike" baseline="0" dirty="0">
                <a:solidFill>
                  <a:schemeClr val="bg1"/>
                </a:solidFill>
                <a:latin typeface="Raleway" pitchFamily="2" charset="0"/>
              </a:rPr>
              <a:t>Das Kursrisiko besteht in der Gefahr einer negativen Kursentwicklung der Aktie</a:t>
            </a:r>
          </a:p>
          <a:p>
            <a:r>
              <a:rPr lang="de-DE" sz="1800" b="0" i="0" u="none" strike="noStrike" baseline="0" dirty="0">
                <a:solidFill>
                  <a:schemeClr val="bg1"/>
                </a:solidFill>
                <a:latin typeface="Raleway" pitchFamily="2" charset="0"/>
              </a:rPr>
              <a:t>Das Dividendenrisiko besteht in der Gefahr, dass die Dividende in gewinnschwachen oder in Verlustjahren gekürzt werden oder ausfallen kann.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7122B-BA5C-DCCE-DC3B-589FA488298E}"/>
              </a:ext>
            </a:extLst>
          </p:cNvPr>
          <p:cNvSpPr txBox="1"/>
          <p:nvPr/>
        </p:nvSpPr>
        <p:spPr>
          <a:xfrm>
            <a:off x="0" y="6457890"/>
            <a:ext cx="869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__________</a:t>
            </a:r>
            <a:endParaRPr lang="en-US" sz="1000" dirty="0">
              <a:solidFill>
                <a:schemeClr val="bg1"/>
              </a:solidFill>
              <a:latin typeface="Raleway" pitchFamily="2" charset="0"/>
            </a:endParaRPr>
          </a:p>
          <a:p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Vgl. Grill/</a:t>
            </a:r>
            <a:r>
              <a:rPr lang="de-AT" sz="1000" dirty="0" err="1">
                <a:solidFill>
                  <a:schemeClr val="bg1"/>
                </a:solidFill>
                <a:latin typeface="Raleway" pitchFamily="2" charset="0"/>
              </a:rPr>
              <a:t>Perczynski</a:t>
            </a: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, 2011, S. 245ff.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4F8BE6D-5A8A-10A0-B19B-F988D8B6E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5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24"/>
    </mc:Choice>
    <mc:Fallback>
      <p:transition spd="slow" advTm="8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9769-2802-FAFC-3DB4-6CBBAEB1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Raleway" pitchFamily="2" charset="0"/>
              </a:rPr>
              <a:t>Sparformen: Anleihen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7122B-BA5C-DCCE-DC3B-589FA488298E}"/>
              </a:ext>
            </a:extLst>
          </p:cNvPr>
          <p:cNvSpPr txBox="1"/>
          <p:nvPr/>
        </p:nvSpPr>
        <p:spPr>
          <a:xfrm>
            <a:off x="0" y="6457890"/>
            <a:ext cx="869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latin typeface="Raleway" pitchFamily="2" charset="0"/>
              </a:rPr>
              <a:t>__________</a:t>
            </a:r>
            <a:endParaRPr lang="en-US" sz="1000" dirty="0">
              <a:latin typeface="Raleway" pitchFamily="2" charset="0"/>
            </a:endParaRPr>
          </a:p>
          <a:p>
            <a:r>
              <a:rPr lang="de-AT" sz="1000" dirty="0">
                <a:latin typeface="Raleway" pitchFamily="2" charset="0"/>
              </a:rPr>
              <a:t>Vgl. Grill/</a:t>
            </a:r>
            <a:r>
              <a:rPr lang="de-AT" sz="1000" dirty="0" err="1">
                <a:latin typeface="Raleway" pitchFamily="2" charset="0"/>
              </a:rPr>
              <a:t>Perczynski</a:t>
            </a:r>
            <a:r>
              <a:rPr lang="de-AT" sz="1000" dirty="0">
                <a:latin typeface="Raleway" pitchFamily="2" charset="0"/>
              </a:rPr>
              <a:t>, 2011, S. 227ff.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F15AD8B-488E-CF57-2CE7-93497FE906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40068"/>
              </p:ext>
            </p:extLst>
          </p:nvPr>
        </p:nvGraphicFramePr>
        <p:xfrm>
          <a:off x="0" y="2190708"/>
          <a:ext cx="6355814" cy="2779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B1BF8724-B00E-D5A6-04E9-4FB92D65A8F7}"/>
              </a:ext>
            </a:extLst>
          </p:cNvPr>
          <p:cNvGrpSpPr/>
          <p:nvPr/>
        </p:nvGrpSpPr>
        <p:grpSpPr>
          <a:xfrm>
            <a:off x="6096000" y="2190708"/>
            <a:ext cx="6628309" cy="1560731"/>
            <a:chOff x="838200" y="2564176"/>
            <a:chExt cx="6628309" cy="1560731"/>
          </a:xfrm>
        </p:grpSpPr>
        <p:pic>
          <p:nvPicPr>
            <p:cNvPr id="27" name="Graphic 26" descr="Store with solid fill">
              <a:extLst>
                <a:ext uri="{FF2B5EF4-FFF2-40B4-BE49-F238E27FC236}">
                  <a16:creationId xmlns:a16="http://schemas.microsoft.com/office/drawing/2014/main" id="{2A242EF3-583A-9108-0B25-C1206DB4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65250" y="256417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128275-C92C-B327-5BAE-91BB00C9E4DF}"/>
                </a:ext>
              </a:extLst>
            </p:cNvPr>
            <p:cNvSpPr txBox="1"/>
            <p:nvPr/>
          </p:nvSpPr>
          <p:spPr>
            <a:xfrm>
              <a:off x="838200" y="3478576"/>
              <a:ext cx="2128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>
                  <a:latin typeface="Raleway" pitchFamily="2" charset="0"/>
                </a:rPr>
                <a:t>Unternehmen</a:t>
              </a:r>
            </a:p>
            <a:p>
              <a:r>
                <a:rPr lang="de-AT" dirty="0">
                  <a:latin typeface="Raleway" pitchFamily="2" charset="0"/>
                </a:rPr>
                <a:t>Schuldner</a:t>
              </a:r>
              <a:endParaRPr lang="en-US" dirty="0">
                <a:latin typeface="Raleway" pitchFamily="2" charset="0"/>
              </a:endParaRPr>
            </a:p>
          </p:txBody>
        </p:sp>
        <p:sp>
          <p:nvSpPr>
            <p:cNvPr id="29" name="Arrow: Left-Right 28">
              <a:extLst>
                <a:ext uri="{FF2B5EF4-FFF2-40B4-BE49-F238E27FC236}">
                  <a16:creationId xmlns:a16="http://schemas.microsoft.com/office/drawing/2014/main" id="{CA1E285E-A76C-7365-8113-9C04A76F9586}"/>
                </a:ext>
              </a:extLst>
            </p:cNvPr>
            <p:cNvSpPr/>
            <p:nvPr/>
          </p:nvSpPr>
          <p:spPr>
            <a:xfrm>
              <a:off x="2522526" y="2945195"/>
              <a:ext cx="2712468" cy="20519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36A086-910A-F918-9A00-5452B9D6BCA6}"/>
                </a:ext>
              </a:extLst>
            </p:cNvPr>
            <p:cNvSpPr txBox="1"/>
            <p:nvPr/>
          </p:nvSpPr>
          <p:spPr>
            <a:xfrm>
              <a:off x="2687332" y="2580664"/>
              <a:ext cx="247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>
                  <a:latin typeface="Raleway" pitchFamily="2" charset="0"/>
                </a:rPr>
                <a:t>Ausgabe Wertpapier</a:t>
              </a:r>
              <a:endParaRPr lang="en-US" dirty="0">
                <a:latin typeface="Raleway" pitchFamily="2" charset="0"/>
              </a:endParaRPr>
            </a:p>
          </p:txBody>
        </p:sp>
        <p:pic>
          <p:nvPicPr>
            <p:cNvPr id="31" name="Graphic 30" descr="Group with solid fill">
              <a:extLst>
                <a:ext uri="{FF2B5EF4-FFF2-40B4-BE49-F238E27FC236}">
                  <a16:creationId xmlns:a16="http://schemas.microsoft.com/office/drawing/2014/main" id="{09F11E81-9795-87B8-5283-0FCF839AA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567859" y="2580664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827649-87D5-008B-BF78-B27D44D0F8C7}"/>
                </a:ext>
              </a:extLst>
            </p:cNvPr>
            <p:cNvSpPr txBox="1"/>
            <p:nvPr/>
          </p:nvSpPr>
          <p:spPr>
            <a:xfrm>
              <a:off x="5498009" y="3429000"/>
              <a:ext cx="196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>
                  <a:latin typeface="Raleway" pitchFamily="2" charset="0"/>
                </a:rPr>
                <a:t>Anleger</a:t>
              </a:r>
            </a:p>
            <a:p>
              <a:r>
                <a:rPr lang="de-AT" dirty="0">
                  <a:latin typeface="Raleway" pitchFamily="2" charset="0"/>
                </a:rPr>
                <a:t>Gläubiger</a:t>
              </a:r>
              <a:endParaRPr lang="en-US" dirty="0">
                <a:latin typeface="Raleway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8448A7-B5AE-B205-CA99-917C68922A6B}"/>
                </a:ext>
              </a:extLst>
            </p:cNvPr>
            <p:cNvSpPr txBox="1"/>
            <p:nvPr/>
          </p:nvSpPr>
          <p:spPr>
            <a:xfrm>
              <a:off x="2612515" y="3150385"/>
              <a:ext cx="247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b="1" dirty="0">
                  <a:latin typeface="Raleway" pitchFamily="2" charset="0"/>
                </a:rPr>
                <a:t>Geld</a:t>
              </a:r>
              <a:endParaRPr lang="en-US" dirty="0">
                <a:latin typeface="Raleway" pitchFamily="2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13475BB-03EE-A6D8-E9A2-4C6FC4AD9343}"/>
              </a:ext>
            </a:extLst>
          </p:cNvPr>
          <p:cNvSpPr txBox="1"/>
          <p:nvPr/>
        </p:nvSpPr>
        <p:spPr>
          <a:xfrm>
            <a:off x="6086954" y="3953444"/>
            <a:ext cx="564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latin typeface="Raleway" pitchFamily="2" charset="0"/>
              </a:rPr>
              <a:t>Anleger hat Anspruch auf Zinszahlungen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latin typeface="Raleway" pitchFamily="2" charset="0"/>
              </a:rPr>
              <a:t>Anleger hat Anspruch auf Rückzahlungen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923862A-EDE0-1D14-A90E-1025F7543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0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24"/>
    </mc:Choice>
    <mc:Fallback>
      <p:transition spd="slow" advTm="83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Calculator and notepad">
            <a:extLst>
              <a:ext uri="{FF2B5EF4-FFF2-40B4-BE49-F238E27FC236}">
                <a16:creationId xmlns:a16="http://schemas.microsoft.com/office/drawing/2014/main" id="{A895817D-0B5A-4C63-D96E-C6A93CBE6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r="2744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9769-2802-FAFC-3DB4-6CBBAEB1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 err="1"/>
              <a:t>Abgeltungssteuer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CF038-4C45-8800-2B31-9AEE4DC0F654}"/>
              </a:ext>
            </a:extLst>
          </p:cNvPr>
          <p:cNvSpPr txBox="1"/>
          <p:nvPr/>
        </p:nvSpPr>
        <p:spPr>
          <a:xfrm>
            <a:off x="0" y="6380946"/>
            <a:ext cx="8695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__________</a:t>
            </a:r>
            <a:endParaRPr lang="en-US" sz="1000" dirty="0">
              <a:solidFill>
                <a:schemeClr val="bg1"/>
              </a:solidFill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Vgl. Grill/</a:t>
            </a:r>
            <a:r>
              <a:rPr lang="de-AT" sz="1000" dirty="0" err="1">
                <a:solidFill>
                  <a:schemeClr val="bg1"/>
                </a:solidFill>
                <a:latin typeface="Raleway" pitchFamily="2" charset="0"/>
              </a:rPr>
              <a:t>Perczynski</a:t>
            </a: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, 2011, S. 343ff.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F1501B-3472-F686-BA95-2CAE6F2A62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307909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465E5C-9154-3D2D-E456-027E77A23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5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4"/>
    </mc:Choice>
    <mc:Fallback>
      <p:transition spd="slow" advTm="13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Calculator and notepad">
            <a:extLst>
              <a:ext uri="{FF2B5EF4-FFF2-40B4-BE49-F238E27FC236}">
                <a16:creationId xmlns:a16="http://schemas.microsoft.com/office/drawing/2014/main" id="{A895817D-0B5A-4C63-D96E-C6A93CBE6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r="2744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9769-2802-FAFC-3DB4-6CBBAEB1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Abgeltungssteuer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CF038-4C45-8800-2B31-9AEE4DC0F654}"/>
              </a:ext>
            </a:extLst>
          </p:cNvPr>
          <p:cNvSpPr txBox="1"/>
          <p:nvPr/>
        </p:nvSpPr>
        <p:spPr>
          <a:xfrm>
            <a:off x="0" y="6380946"/>
            <a:ext cx="8695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__________</a:t>
            </a:r>
            <a:endParaRPr lang="en-US" sz="1000" dirty="0">
              <a:solidFill>
                <a:schemeClr val="bg1"/>
              </a:solidFill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Vgl. Grill/</a:t>
            </a:r>
            <a:r>
              <a:rPr lang="de-AT" sz="1000" dirty="0" err="1">
                <a:solidFill>
                  <a:schemeClr val="bg1"/>
                </a:solidFill>
                <a:latin typeface="Raleway" pitchFamily="2" charset="0"/>
              </a:rPr>
              <a:t>Perczynski</a:t>
            </a: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, 2011, S. 343ff.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F1501B-3472-F686-BA95-2CAE6F2A62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A3D9E72-C5E7-3F81-ECCB-60592F297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3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75"/>
    </mc:Choice>
    <mc:Fallback>
      <p:transition spd="slow" advTm="60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AC3A-D82D-84E8-C33C-71BA0E32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  <a:latin typeface="Raleway" pitchFamily="2" charset="0"/>
              </a:rPr>
              <a:t>Auf einen Blick</a:t>
            </a:r>
            <a:endParaRPr lang="en-US" dirty="0">
              <a:solidFill>
                <a:schemeClr val="bg1"/>
              </a:solidFill>
              <a:latin typeface="Railway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25B78B-DDD2-9929-FBE6-123AAD7F6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3754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8624EF5-AF1E-F692-AEC1-D7DD4E0CF2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9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67"/>
    </mc:Choice>
    <mc:Fallback>
      <p:transition spd="slow" advTm="54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3A7EA-EE8C-18A1-1D56-F40243293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89769-2802-FAFC-3DB4-6CBBAEB1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de-AT" sz="3600" dirty="0">
                <a:latin typeface="Raleway" pitchFamily="2" charset="0"/>
              </a:rPr>
              <a:t>Agenda</a:t>
            </a:r>
            <a:endParaRPr lang="en-US" sz="3600" dirty="0">
              <a:latin typeface="Ralew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618D7-AD80-2296-B1F3-EC778890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de-AT" sz="1400">
                <a:latin typeface="Raleway" pitchFamily="2" charset="0"/>
              </a:rPr>
              <a:t>Angebote der Kreditinstitute zur Geld- und Vermögensanlage der Kunden</a:t>
            </a:r>
          </a:p>
          <a:p>
            <a:r>
              <a:rPr lang="de-AT" sz="1400">
                <a:latin typeface="Raleway" pitchFamily="2" charset="0"/>
              </a:rPr>
              <a:t>Anlage Ziele </a:t>
            </a:r>
          </a:p>
          <a:p>
            <a:r>
              <a:rPr lang="de-AT" sz="1400">
                <a:latin typeface="Raleway" pitchFamily="2" charset="0"/>
              </a:rPr>
              <a:t>Sparformen</a:t>
            </a:r>
          </a:p>
          <a:p>
            <a:r>
              <a:rPr lang="de-AT" sz="1400">
                <a:latin typeface="Raleway" pitchFamily="2" charset="0"/>
              </a:rPr>
              <a:t>Abgeltungssteuer</a:t>
            </a:r>
          </a:p>
        </p:txBody>
      </p: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306F2DCE-7F38-8834-025B-80223BAB6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5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Tm="33568"/>
    </mc:Choice>
    <mc:Fallback>
      <p:transition advTm="33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48CB-3CEF-B261-DEFB-1BEC4291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 err="1"/>
              <a:t>Angebote</a:t>
            </a:r>
            <a:r>
              <a:rPr lang="en-US" sz="3800" dirty="0"/>
              <a:t> der </a:t>
            </a:r>
            <a:r>
              <a:rPr lang="en-US" sz="3800" dirty="0" err="1"/>
              <a:t>Kreditinstitute</a:t>
            </a:r>
            <a:r>
              <a:rPr lang="en-US" sz="3800" dirty="0"/>
              <a:t> </a:t>
            </a:r>
            <a:r>
              <a:rPr lang="en-US" sz="3800" dirty="0" err="1"/>
              <a:t>zur</a:t>
            </a:r>
            <a:r>
              <a:rPr lang="en-US" sz="3800" dirty="0"/>
              <a:t> Geld- und </a:t>
            </a:r>
            <a:r>
              <a:rPr lang="en-US" sz="3800" dirty="0" err="1"/>
              <a:t>Vermögensanlage</a:t>
            </a:r>
            <a:r>
              <a:rPr lang="en-US" sz="3800" dirty="0"/>
              <a:t> der </a:t>
            </a:r>
            <a:r>
              <a:rPr lang="en-US" sz="3800" dirty="0" err="1"/>
              <a:t>Kunden</a:t>
            </a:r>
            <a:endParaRPr lang="en-US" sz="3800" dirty="0"/>
          </a:p>
        </p:txBody>
      </p:sp>
      <p:pic>
        <p:nvPicPr>
          <p:cNvPr id="8" name="Picture 7" descr="Pile of American dollar banknotes">
            <a:extLst>
              <a:ext uri="{FF2B5EF4-FFF2-40B4-BE49-F238E27FC236}">
                <a16:creationId xmlns:a16="http://schemas.microsoft.com/office/drawing/2014/main" id="{2DC051B5-97D4-E39F-E753-11436C2E4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5" r="2465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05CD3-6828-8D15-3089-D1B6E658FE19}"/>
              </a:ext>
            </a:extLst>
          </p:cNvPr>
          <p:cNvSpPr txBox="1"/>
          <p:nvPr/>
        </p:nvSpPr>
        <p:spPr>
          <a:xfrm>
            <a:off x="4761715" y="6293324"/>
            <a:ext cx="74302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sz="1000" dirty="0">
                <a:latin typeface="Raleway" pitchFamily="2" charset="0"/>
              </a:rPr>
              <a:t>__________</a:t>
            </a:r>
            <a:endParaRPr lang="en-US" sz="1000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de-AT" sz="1000" dirty="0">
                <a:latin typeface="Raleway" pitchFamily="2" charset="0"/>
              </a:rPr>
              <a:t>Vgl. Grill, Hannelore/Hans </a:t>
            </a:r>
            <a:r>
              <a:rPr lang="de-AT" sz="1000" dirty="0" err="1">
                <a:latin typeface="Raleway" pitchFamily="2" charset="0"/>
              </a:rPr>
              <a:t>Perczynski</a:t>
            </a:r>
            <a:r>
              <a:rPr lang="de-AT" sz="1000" dirty="0">
                <a:latin typeface="Raleway" pitchFamily="2" charset="0"/>
              </a:rPr>
              <a:t>: Wirtschaftslehre des Kreditwesens, 45. Aufl., Stuttgart, Deutschland: Deutscher Sparkassenverlag Stuttgart, 2011, S. 168ff.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9EBCC-2006-4BB1-87B8-1E132C787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1" y="0"/>
            <a:ext cx="1261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80BCCFD-E4CC-EE64-03BF-E3BF99E1C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692505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679367F-F9EA-089D-44AB-A5D7141205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8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2354"/>
    </mc:Choice>
    <mc:Fallback>
      <p:transition advTm="5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09F2-EB9B-E1D0-EA37-4863E42C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de-AT" sz="4000" dirty="0">
                <a:solidFill>
                  <a:schemeClr val="bg1"/>
                </a:solidFill>
                <a:latin typeface="Raleway" pitchFamily="2" charset="0"/>
              </a:rPr>
              <a:t>Anlage Ziele </a:t>
            </a:r>
            <a:endParaRPr lang="en-US" sz="4000" dirty="0">
              <a:solidFill>
                <a:schemeClr val="bg1"/>
              </a:solidFill>
              <a:latin typeface="Raleway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5B98F0-7245-64D0-D77B-C971DAE76F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39478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FEC8EE-0731-5049-4875-75F753CCD7E3}"/>
              </a:ext>
            </a:extLst>
          </p:cNvPr>
          <p:cNvSpPr txBox="1"/>
          <p:nvPr/>
        </p:nvSpPr>
        <p:spPr>
          <a:xfrm>
            <a:off x="0" y="6457890"/>
            <a:ext cx="869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__________</a:t>
            </a:r>
            <a:endParaRPr lang="en-US" sz="1000" dirty="0">
              <a:solidFill>
                <a:schemeClr val="bg1"/>
              </a:solidFill>
              <a:latin typeface="Raleway" pitchFamily="2" charset="0"/>
            </a:endParaRPr>
          </a:p>
          <a:p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Vgl. Grill/</a:t>
            </a:r>
            <a:r>
              <a:rPr lang="de-AT" sz="1000" dirty="0" err="1">
                <a:solidFill>
                  <a:schemeClr val="bg1"/>
                </a:solidFill>
                <a:latin typeface="Raleway" pitchFamily="2" charset="0"/>
              </a:rPr>
              <a:t>Perczynski</a:t>
            </a: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, 2011, S. 168.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5BC82F03-768C-5258-1DD2-74FFE74A2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6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4127"/>
    </mc:Choice>
    <mc:Fallback>
      <p:transition advTm="74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09F2-EB9B-E1D0-EA37-4863E42C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de-AT" sz="4000" dirty="0">
                <a:solidFill>
                  <a:schemeClr val="bg1"/>
                </a:solidFill>
                <a:latin typeface="Raleway" pitchFamily="2" charset="0"/>
              </a:rPr>
              <a:t>Anlage Ziele: Bemerkungen </a:t>
            </a:r>
            <a:endParaRPr lang="en-US" sz="4000" dirty="0">
              <a:solidFill>
                <a:schemeClr val="bg1"/>
              </a:solidFill>
              <a:latin typeface="Raleway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5B98F0-7245-64D0-D77B-C971DAE76F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50451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1E0B5820-FB9B-F79E-46B3-E9FBBD55D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0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5534"/>
    </mc:Choice>
    <mc:Fallback>
      <p:transition advTm="75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F1DF-4C37-0CD0-690F-E5EE62D6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Raleway" pitchFamily="2" charset="0"/>
              </a:rPr>
              <a:t>Sparformen: Einlagen</a:t>
            </a:r>
            <a:endParaRPr lang="en-US" dirty="0">
              <a:latin typeface="Raleway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A63BFD-F0E8-4DD1-45F7-4F0181E21C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790416"/>
              </p:ext>
            </p:extLst>
          </p:nvPr>
        </p:nvGraphicFramePr>
        <p:xfrm>
          <a:off x="838200" y="1825625"/>
          <a:ext cx="10515600" cy="3624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3118820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39550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3358982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99408542"/>
                    </a:ext>
                  </a:extLst>
                </a:gridCol>
              </a:tblGrid>
              <a:tr h="668257">
                <a:tc>
                  <a:txBody>
                    <a:bodyPr/>
                    <a:lstStyle/>
                    <a:p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Sichteinlagen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Termineinlagen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Spareinlagen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00267"/>
                  </a:ext>
                </a:extLst>
              </a:tr>
              <a:tr h="668257"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Zweck der Einlage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Teilnahme am bargeldlosen Zahlungsverkehr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Zinsenbringende Anlage von Geldbeträgen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Ansammlung von Vermögen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09533"/>
                  </a:ext>
                </a:extLst>
              </a:tr>
              <a:tr h="668257"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Verfügbarkeit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Täglich fällig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Festlegung- bzw. Kündigungsfrist 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Kündigungsfrist min. 3 Monate (Freibetrag 2.000€ je Kalendermonat)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477047"/>
                  </a:ext>
                </a:extLst>
              </a:tr>
              <a:tr h="668257"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Verzinsung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Niedrig bis keine &lt; 0,5%</a:t>
                      </a:r>
                      <a:br>
                        <a:rPr lang="de-AT" sz="1600" dirty="0">
                          <a:latin typeface="Raleway" pitchFamily="2" charset="0"/>
                        </a:rPr>
                      </a:br>
                      <a:r>
                        <a:rPr lang="de-AT" sz="1600" dirty="0">
                          <a:latin typeface="Raleway" pitchFamily="2" charset="0"/>
                        </a:rPr>
                        <a:t>Häufig Mindestguthaben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Abhängig: Anlagehöhe, Anlagedauer, Zinsniveau, Verhandlungsmacht, Liquidität des KI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>
                          <a:latin typeface="Raleway" pitchFamily="2" charset="0"/>
                        </a:rPr>
                        <a:t>Abhängig: Anlagehöhe, Anlagedauer, Zinsen</a:t>
                      </a:r>
                      <a:endParaRPr lang="en-US" sz="1600" dirty="0">
                        <a:latin typeface="Ralew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535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5F93CC-EBA0-4F2F-C6C3-48666AF2C8C9}"/>
              </a:ext>
            </a:extLst>
          </p:cNvPr>
          <p:cNvSpPr txBox="1"/>
          <p:nvPr/>
        </p:nvSpPr>
        <p:spPr>
          <a:xfrm>
            <a:off x="0" y="6457890"/>
            <a:ext cx="869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latin typeface="Raleway" pitchFamily="2" charset="0"/>
              </a:rPr>
              <a:t>__________</a:t>
            </a:r>
            <a:endParaRPr lang="en-US" sz="1000" dirty="0">
              <a:latin typeface="Raleway" pitchFamily="2" charset="0"/>
            </a:endParaRPr>
          </a:p>
          <a:p>
            <a:r>
              <a:rPr lang="de-AT" sz="1000" dirty="0">
                <a:latin typeface="Raleway" pitchFamily="2" charset="0"/>
              </a:rPr>
              <a:t>Vgl. Grill/</a:t>
            </a:r>
            <a:r>
              <a:rPr lang="de-AT" sz="1000" dirty="0" err="1">
                <a:latin typeface="Raleway" pitchFamily="2" charset="0"/>
              </a:rPr>
              <a:t>Perczynski</a:t>
            </a:r>
            <a:r>
              <a:rPr lang="de-AT" sz="1000" dirty="0">
                <a:latin typeface="Raleway" pitchFamily="2" charset="0"/>
              </a:rPr>
              <a:t>, 2011, S. 174.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A8BE51F8-2956-6CC1-2AC6-932E3B635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1750"/>
    </mc:Choice>
    <mc:Fallback>
      <p:transition advTm="81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F1DF-4C37-0CD0-690F-E5EE62D6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Raleway" pitchFamily="2" charset="0"/>
              </a:rPr>
              <a:t>Sparformen: Bausparen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93CC-EBA0-4F2F-C6C3-48666AF2C8C9}"/>
              </a:ext>
            </a:extLst>
          </p:cNvPr>
          <p:cNvSpPr txBox="1"/>
          <p:nvPr/>
        </p:nvSpPr>
        <p:spPr>
          <a:xfrm>
            <a:off x="0" y="6457890"/>
            <a:ext cx="869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latin typeface="Raleway" pitchFamily="2" charset="0"/>
              </a:rPr>
              <a:t>__________</a:t>
            </a:r>
            <a:endParaRPr lang="en-US" sz="1000" dirty="0">
              <a:latin typeface="Raleway" pitchFamily="2" charset="0"/>
            </a:endParaRPr>
          </a:p>
          <a:p>
            <a:r>
              <a:rPr lang="de-AT" sz="1000" dirty="0">
                <a:latin typeface="Raleway" pitchFamily="2" charset="0"/>
              </a:rPr>
              <a:t>Vgl. Grill/</a:t>
            </a:r>
            <a:r>
              <a:rPr lang="de-AT" sz="1000" dirty="0" err="1">
                <a:latin typeface="Raleway" pitchFamily="2" charset="0"/>
              </a:rPr>
              <a:t>Perczynski</a:t>
            </a:r>
            <a:r>
              <a:rPr lang="de-AT" sz="1000" dirty="0">
                <a:latin typeface="Raleway" pitchFamily="2" charset="0"/>
              </a:rPr>
              <a:t>, 2011, S. 196- 200.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0399E6-62B6-FC09-261E-360DE768FD48}"/>
              </a:ext>
            </a:extLst>
          </p:cNvPr>
          <p:cNvGrpSpPr/>
          <p:nvPr/>
        </p:nvGrpSpPr>
        <p:grpSpPr>
          <a:xfrm>
            <a:off x="600804" y="2161039"/>
            <a:ext cx="2499651" cy="4103499"/>
            <a:chOff x="838200" y="2161039"/>
            <a:chExt cx="2499651" cy="41034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5B4EE4-47D6-6D51-F020-DD2A0E07BCD0}"/>
                </a:ext>
              </a:extLst>
            </p:cNvPr>
            <p:cNvSpPr/>
            <p:nvPr/>
          </p:nvSpPr>
          <p:spPr>
            <a:xfrm>
              <a:off x="1424206" y="2161039"/>
              <a:ext cx="1327638" cy="32638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/>
                <a:t>10‘€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12B538-4924-6475-56E1-0DF584167374}"/>
                </a:ext>
              </a:extLst>
            </p:cNvPr>
            <p:cNvSpPr txBox="1"/>
            <p:nvPr/>
          </p:nvSpPr>
          <p:spPr>
            <a:xfrm>
              <a:off x="838200" y="5618207"/>
              <a:ext cx="24996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Raleway" pitchFamily="2" charset="0"/>
                </a:rPr>
                <a:t>Vertragsabschluss</a:t>
              </a:r>
            </a:p>
            <a:p>
              <a:pPr algn="ctr"/>
              <a:r>
                <a:rPr lang="de-AT" dirty="0">
                  <a:latin typeface="Raleway" pitchFamily="2" charset="0"/>
                </a:rPr>
                <a:t>Bausparsumme: 10‘€</a:t>
              </a:r>
              <a:endParaRPr lang="en-US" dirty="0">
                <a:latin typeface="Raleway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E76808-F4F4-AC7A-7439-677181F59920}"/>
              </a:ext>
            </a:extLst>
          </p:cNvPr>
          <p:cNvSpPr txBox="1"/>
          <p:nvPr/>
        </p:nvSpPr>
        <p:spPr>
          <a:xfrm>
            <a:off x="3942207" y="5618206"/>
            <a:ext cx="249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2543E-96A9-D95C-F740-1DE58CE1B6D7}"/>
              </a:ext>
            </a:extLst>
          </p:cNvPr>
          <p:cNvSpPr txBox="1"/>
          <p:nvPr/>
        </p:nvSpPr>
        <p:spPr>
          <a:xfrm>
            <a:off x="6236683" y="2161039"/>
            <a:ext cx="543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latin typeface="Raleway" pitchFamily="2" charset="0"/>
              </a:rPr>
              <a:t>Sparen. Verzinsung. Möglichkeit auf Darlehen.</a:t>
            </a:r>
            <a:endParaRPr lang="en-US" dirty="0">
              <a:latin typeface="Raleway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AA754F-13E4-1F30-58AF-B84A4E64E2D1}"/>
              </a:ext>
            </a:extLst>
          </p:cNvPr>
          <p:cNvGrpSpPr/>
          <p:nvPr/>
        </p:nvGrpSpPr>
        <p:grpSpPr>
          <a:xfrm>
            <a:off x="3100455" y="2161039"/>
            <a:ext cx="3414199" cy="4057333"/>
            <a:chOff x="3725081" y="2161039"/>
            <a:chExt cx="3414199" cy="40573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85C205-7F4C-4C1A-1D85-32647AC9BA16}"/>
                </a:ext>
              </a:extLst>
            </p:cNvPr>
            <p:cNvSpPr/>
            <p:nvPr/>
          </p:nvSpPr>
          <p:spPr>
            <a:xfrm>
              <a:off x="4768362" y="4198625"/>
              <a:ext cx="1327638" cy="12262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/>
                <a:t>4‘€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1EB2FD-F2A3-B1C4-6EFA-919331200C21}"/>
                </a:ext>
              </a:extLst>
            </p:cNvPr>
            <p:cNvSpPr/>
            <p:nvPr/>
          </p:nvSpPr>
          <p:spPr>
            <a:xfrm>
              <a:off x="4768362" y="2161039"/>
              <a:ext cx="1327638" cy="20375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dirty="0"/>
                <a:t>6‘€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216CAB-5BD8-9642-81C2-8F328B6594F1}"/>
                </a:ext>
              </a:extLst>
            </p:cNvPr>
            <p:cNvSpPr txBox="1"/>
            <p:nvPr/>
          </p:nvSpPr>
          <p:spPr>
            <a:xfrm>
              <a:off x="3725081" y="5572041"/>
              <a:ext cx="341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dirty="0">
                  <a:latin typeface="Raleway" pitchFamily="2" charset="0"/>
                </a:rPr>
                <a:t>4‘€ sparen + Verzinsung</a:t>
              </a:r>
            </a:p>
            <a:p>
              <a:pPr algn="ctr"/>
              <a:r>
                <a:rPr lang="de-AT" dirty="0">
                  <a:latin typeface="Raleway" pitchFamily="2" charset="0"/>
                </a:rPr>
                <a:t>6‘€ Darlehen: Zins steht fest </a:t>
              </a:r>
              <a:endParaRPr lang="en-US" dirty="0">
                <a:latin typeface="Raleway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BF15BD-CCBE-F306-61BE-2BE5EB347979}"/>
              </a:ext>
            </a:extLst>
          </p:cNvPr>
          <p:cNvSpPr txBox="1"/>
          <p:nvPr/>
        </p:nvSpPr>
        <p:spPr>
          <a:xfrm>
            <a:off x="6236683" y="2657525"/>
            <a:ext cx="543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latin typeface="Raleway" pitchFamily="2" charset="0"/>
              </a:rPr>
              <a:t>Riester und VL fähig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403832-28C5-5B69-4CB1-F3625A2D536C}"/>
              </a:ext>
            </a:extLst>
          </p:cNvPr>
          <p:cNvSpPr txBox="1"/>
          <p:nvPr/>
        </p:nvSpPr>
        <p:spPr>
          <a:xfrm>
            <a:off x="6236682" y="3151584"/>
            <a:ext cx="543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latin typeface="Raleway" pitchFamily="2" charset="0"/>
              </a:rPr>
              <a:t>Darlehen ist optional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B232B-C48D-1F79-C954-711DE7BC25E8}"/>
              </a:ext>
            </a:extLst>
          </p:cNvPr>
          <p:cNvSpPr txBox="1"/>
          <p:nvPr/>
        </p:nvSpPr>
        <p:spPr>
          <a:xfrm>
            <a:off x="6236681" y="3645643"/>
            <a:ext cx="543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latin typeface="Raleway" pitchFamily="2" charset="0"/>
              </a:rPr>
              <a:t>Zinssicherung und Anschlussfinanzierung</a:t>
            </a:r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E0963825-9E85-F2B4-4197-AF24F5A9C6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5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1475"/>
    </mc:Choice>
    <mc:Fallback>
      <p:transition advTm="91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68AF6BA2-DA49-9B66-C3B8-4EC082D2AB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60F1DF-4C37-0CD0-690F-E5EE62D6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Raleway" pitchFamily="2" charset="0"/>
              </a:rPr>
              <a:t>Sparformen: Bausparen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93CC-EBA0-4F2F-C6C3-48666AF2C8C9}"/>
              </a:ext>
            </a:extLst>
          </p:cNvPr>
          <p:cNvSpPr txBox="1"/>
          <p:nvPr/>
        </p:nvSpPr>
        <p:spPr>
          <a:xfrm>
            <a:off x="0" y="6457890"/>
            <a:ext cx="869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latin typeface="Raleway" pitchFamily="2" charset="0"/>
              </a:rPr>
              <a:t>__________</a:t>
            </a:r>
            <a:endParaRPr lang="en-US" sz="1000" dirty="0">
              <a:latin typeface="Raleway" pitchFamily="2" charset="0"/>
            </a:endParaRPr>
          </a:p>
          <a:p>
            <a:r>
              <a:rPr lang="de-AT" sz="1000" dirty="0">
                <a:latin typeface="Raleway" pitchFamily="2" charset="0"/>
              </a:rPr>
              <a:t>Vgl. Grill/</a:t>
            </a:r>
            <a:r>
              <a:rPr lang="de-AT" sz="1000" dirty="0" err="1">
                <a:latin typeface="Raleway" pitchFamily="2" charset="0"/>
              </a:rPr>
              <a:t>Perczynski</a:t>
            </a:r>
            <a:r>
              <a:rPr lang="de-AT" sz="1000" dirty="0">
                <a:latin typeface="Raleway" pitchFamily="2" charset="0"/>
              </a:rPr>
              <a:t>, 2011, S. 196- 200.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6C8A40-E21F-F9EF-59D2-02DB343C6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19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2293"/>
    </mc:Choice>
    <mc:Fallback>
      <p:transition advTm="4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4" descr="Eine Hand beim Berühren einer kleinen Pflanze">
            <a:extLst>
              <a:ext uri="{FF2B5EF4-FFF2-40B4-BE49-F238E27FC236}">
                <a16:creationId xmlns:a16="http://schemas.microsoft.com/office/drawing/2014/main" id="{4086453C-03F5-BA9D-F453-F3F270002A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0191" b="55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4686C-BAB2-A2FC-5301-C47F1D32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  <a:latin typeface="Raleway" pitchFamily="2" charset="0"/>
              </a:rPr>
              <a:t>Sparform: Lebensversicherung</a:t>
            </a:r>
            <a:endParaRPr lang="en-US">
              <a:solidFill>
                <a:srgbClr val="FFFFFF"/>
              </a:solidFill>
              <a:latin typeface="Raleway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8ABF3-D5F7-CE52-337C-E7ACE64C8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de-AT" sz="2000">
                <a:solidFill>
                  <a:srgbClr val="FFFFFF"/>
                </a:solidFill>
                <a:latin typeface="Raleway" pitchFamily="2" charset="0"/>
              </a:rPr>
              <a:t>Lebensversicherungen dienen der Absicherung des wirtschaftlichen Risikos, das sich aus der Unsicherheit über die Dauer des menschlichen Lebens ergibt.</a:t>
            </a:r>
          </a:p>
          <a:p>
            <a:endParaRPr lang="de-AT" sz="2000">
              <a:solidFill>
                <a:srgbClr val="FFFFFF"/>
              </a:solidFill>
              <a:latin typeface="Raleway" pitchFamily="2" charset="0"/>
            </a:endParaRPr>
          </a:p>
          <a:p>
            <a:r>
              <a:rPr lang="de-AT" sz="2000">
                <a:solidFill>
                  <a:srgbClr val="FFFFFF"/>
                </a:solidFill>
                <a:latin typeface="Raleway" pitchFamily="2" charset="0"/>
              </a:rPr>
              <a:t>Risikolebensversicherung</a:t>
            </a:r>
          </a:p>
          <a:p>
            <a:r>
              <a:rPr lang="de-AT" sz="2000">
                <a:solidFill>
                  <a:srgbClr val="FFFFFF"/>
                </a:solidFill>
                <a:latin typeface="Raleway" pitchFamily="2" charset="0"/>
              </a:rPr>
              <a:t>Kapitallebensversicherung </a:t>
            </a:r>
            <a:r>
              <a:rPr lang="de-AT" sz="2000">
                <a:solidFill>
                  <a:srgbClr val="FFFFFF"/>
                </a:solidFill>
                <a:latin typeface="Raleway" pitchFamily="2" charset="0"/>
                <a:sym typeface="Wingdings" panose="05000000000000000000" pitchFamily="2" charset="2"/>
              </a:rPr>
              <a:t>= Sparform</a:t>
            </a:r>
          </a:p>
          <a:p>
            <a:r>
              <a:rPr lang="de-AT" sz="2000">
                <a:solidFill>
                  <a:srgbClr val="FFFFFF"/>
                </a:solidFill>
                <a:latin typeface="Raleway" pitchFamily="2" charset="0"/>
                <a:sym typeface="Wingdings" panose="05000000000000000000" pitchFamily="2" charset="2"/>
              </a:rPr>
              <a:t>Private Rentenversicherung</a:t>
            </a:r>
            <a:endParaRPr lang="de-AT" sz="2000">
              <a:solidFill>
                <a:srgbClr val="FFFFFF"/>
              </a:solidFill>
              <a:latin typeface="Ralew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68AE8-E807-F547-B478-3E5AEB7300C7}"/>
              </a:ext>
            </a:extLst>
          </p:cNvPr>
          <p:cNvSpPr txBox="1"/>
          <p:nvPr/>
        </p:nvSpPr>
        <p:spPr>
          <a:xfrm>
            <a:off x="0" y="6380936"/>
            <a:ext cx="8695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__________</a:t>
            </a:r>
            <a:endParaRPr lang="en-US" sz="1000" dirty="0">
              <a:solidFill>
                <a:schemeClr val="bg1"/>
              </a:solidFill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Vgl. Grill/</a:t>
            </a:r>
            <a:r>
              <a:rPr lang="de-AT" sz="1000" dirty="0" err="1">
                <a:solidFill>
                  <a:schemeClr val="bg1"/>
                </a:solidFill>
                <a:latin typeface="Raleway" pitchFamily="2" charset="0"/>
              </a:rPr>
              <a:t>Perczynski</a:t>
            </a:r>
            <a:r>
              <a:rPr lang="de-AT" sz="1000" dirty="0">
                <a:solidFill>
                  <a:schemeClr val="bg1"/>
                </a:solidFill>
                <a:latin typeface="Raleway" pitchFamily="2" charset="0"/>
              </a:rPr>
              <a:t>, 2011, S. 203.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71BEE302-B7EB-8D04-0CB0-20DE544B90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8113"/>
    </mc:Choice>
    <mc:Fallback>
      <p:transition advTm="6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373737"/>
      </a:accent1>
      <a:accent2>
        <a:srgbClr val="858585"/>
      </a:accent2>
      <a:accent3>
        <a:srgbClr val="707070"/>
      </a:accent3>
      <a:accent4>
        <a:srgbClr val="606060"/>
      </a:accent4>
      <a:accent5>
        <a:srgbClr val="474747"/>
      </a:accent5>
      <a:accent6>
        <a:srgbClr val="393939"/>
      </a:accent6>
      <a:hlink>
        <a:srgbClr val="474747"/>
      </a:hlink>
      <a:folHlink>
        <a:srgbClr val="6C6C6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7C35E62C415F4408905692EB01B25CF" ma:contentTypeVersion="8" ma:contentTypeDescription="Ein neues Dokument erstellen." ma:contentTypeScope="" ma:versionID="fead2af41952e4f38b44ad1f25ae70b4">
  <xsd:schema xmlns:xsd="http://www.w3.org/2001/XMLSchema" xmlns:xs="http://www.w3.org/2001/XMLSchema" xmlns:p="http://schemas.microsoft.com/office/2006/metadata/properties" xmlns:ns2="bd0b8d36-186c-4cba-8003-01123307342e" xmlns:ns3="16c928dc-ab21-4472-aeb3-cbf06dbb74c2" targetNamespace="http://schemas.microsoft.com/office/2006/metadata/properties" ma:root="true" ma:fieldsID="f8bce966440e3324ec9d1218d8df0580" ns2:_="" ns3:_="">
    <xsd:import namespace="bd0b8d36-186c-4cba-8003-01123307342e"/>
    <xsd:import namespace="16c928dc-ab21-4472-aeb3-cbf06dbb74c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b8d36-186c-4cba-8003-01123307342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c4988e1d-8945-4892-83cc-ccef4cb8a5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928dc-ab21-4472-aeb3-cbf06dbb74c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f52e2a4-a217-4cc8-a5bb-078893546be8}" ma:internalName="TaxCatchAll" ma:showField="CatchAllData" ma:web="16c928dc-ab21-4472-aeb3-cbf06dbb74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D5CB8C-6B04-487D-BA4F-895358E342C6}"/>
</file>

<file path=customXml/itemProps2.xml><?xml version="1.0" encoding="utf-8"?>
<ds:datastoreItem xmlns:ds="http://schemas.openxmlformats.org/officeDocument/2006/customXml" ds:itemID="{FB0AF0A2-D75D-4407-86F3-091907E0045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676</Words>
  <Application>Microsoft Office PowerPoint</Application>
  <PresentationFormat>Widescreen</PresentationFormat>
  <Paragraphs>157</Paragraphs>
  <Slides>16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Railway</vt:lpstr>
      <vt:lpstr>Raleway</vt:lpstr>
      <vt:lpstr>Office Theme</vt:lpstr>
      <vt:lpstr>Geld- und Vermögensanlagen</vt:lpstr>
      <vt:lpstr>Agenda</vt:lpstr>
      <vt:lpstr>Angebote der Kreditinstitute zur Geld- und Vermögensanlage der Kunden</vt:lpstr>
      <vt:lpstr>Anlage Ziele </vt:lpstr>
      <vt:lpstr>Anlage Ziele: Bemerkungen </vt:lpstr>
      <vt:lpstr>Sparformen: Einlagen</vt:lpstr>
      <vt:lpstr>Sparformen: Bausparen</vt:lpstr>
      <vt:lpstr>Sparformen: Bausparen</vt:lpstr>
      <vt:lpstr>Sparform: Lebensversicherung</vt:lpstr>
      <vt:lpstr>Sparform: Wertpapiere Nach der Art des verbrieften Vermögenswertes </vt:lpstr>
      <vt:lpstr>Sparformen: Investmentanteil</vt:lpstr>
      <vt:lpstr>Sparformen: Aktien</vt:lpstr>
      <vt:lpstr>Sparformen: Anleihen</vt:lpstr>
      <vt:lpstr>Abgeltungssteuer</vt:lpstr>
      <vt:lpstr>Abgeltungssteuer</vt:lpstr>
      <vt:lpstr>Auf einen 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Geld- und Vermögensanlagen</dc:title>
  <dc:creator>Matthias Stefan</dc:creator>
  <cp:lastModifiedBy>Matthias Stefan</cp:lastModifiedBy>
  <cp:revision>16</cp:revision>
  <dcterms:created xsi:type="dcterms:W3CDTF">2022-10-12T16:31:50Z</dcterms:created>
  <dcterms:modified xsi:type="dcterms:W3CDTF">2022-11-12T15:33:40Z</dcterms:modified>
</cp:coreProperties>
</file>